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47E0-BBD8-4CF9-9FC5-1E46680BADA9}" type="datetimeFigureOut">
              <a:rPr lang="fr-CA" smtClean="0"/>
              <a:pPr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80D5-9842-4974-8FA5-663B4CF5315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bd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</a:t>
            </a:r>
            <a:r>
              <a:rPr lang="fr-CA" dirty="0" err="1" smtClean="0"/>
              <a:t>keven</a:t>
            </a:r>
            <a:r>
              <a:rPr lang="fr-CA" dirty="0" smtClean="0"/>
              <a:t> sylvain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Résultats de recherche d'images pour « homer simpson centrale nucléai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 going crazy, Im losing sleep.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 in too far, Im in way too deep over you.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Youll always be the one.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You were the first, youll be the last.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26" name="AutoShape 2" descr="Résultats de recherche d'images pour « coucher de soleil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28" name="AutoShape 4" descr="Résultats de recherche d'images pour « coucher de soleil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0" name="Picture 6" descr="Résultats de recherche d'images pour « coucher de soleil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Whatever you want, Ill give it to you.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Wherever you go, Ill be with you.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And whatever you want, Ill give it to you.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ésultats de recherche d'images pour « simpson map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39" y="0"/>
            <a:ext cx="9168339" cy="685800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03920" y="4130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7919864" y="0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night slowly closes in</a:t>
            </a: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Résultats de recherche d'images pour « simpson centrale nucléai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3326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in too far, </a:t>
            </a:r>
            <a:r>
              <a:rPr lang="en-US" dirty="0" err="1" smtClean="0"/>
              <a:t>Im</a:t>
            </a:r>
            <a:r>
              <a:rPr lang="en-US" dirty="0" smtClean="0"/>
              <a:t> in way too deep over you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ésultats de recherche d'images pour « homer simpson centrale nucléai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7160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Remember: after the fire, after all the rain</a:t>
            </a:r>
          </a:p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s de recherche d'images pour « homer simpson centrale nucléai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626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 will be the flame.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en-CA" dirty="0" smtClean="0"/>
              <a:t>I will be the flame.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6833"/>
            <a:ext cx="8820472" cy="81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 descr="Résultats de recherche d'images pour « goutte d'eau p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150" name="AutoShape 6" descr="Résultats de recherche d'images pour « goutte d'eau p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154" name="Picture 10" descr="Résultats de recherche d'images pour « goutte d'eau png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01208"/>
            <a:ext cx="1800200" cy="18002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Watching shadows move across the wall,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 feel so frightened.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Résultats de recherche d'images pour « homer simpson en cole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 wanna run to you, I wanna call,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But Ive been hit by lightening</a:t>
            </a:r>
            <a:r>
              <a:rPr kumimoji="0" lang="fr-C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Résultats de recherche d'images pour « homer simpson aid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7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Just cant stand up for fallin apart.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Cant see through this veil across my heart, over you.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Résultats de recherche d'images pour « homer simpson centrale nucléair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Wherever you go, Ill be with you.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Whatever you want, Ill give it to you.</a:t>
            </a:r>
            <a:endParaRPr kumimoji="0" lang="fr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Whenever you need someone to lay your heart and head upon.</a:t>
            </a: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184</Words>
  <Application>Microsoft Office PowerPoint</Application>
  <PresentationFormat>Affichage à l'écran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</vt:lpstr>
      <vt:lpstr>Diapositive 2</vt:lpstr>
      <vt:lpstr>Diapositive 3</vt:lpstr>
      <vt:lpstr>Diapositive 4</vt:lpstr>
      <vt:lpstr>I will be the flame. I will be the flame. 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CSBE</dc:creator>
  <cp:lastModifiedBy>CSBE</cp:lastModifiedBy>
  <cp:revision>6</cp:revision>
  <dcterms:created xsi:type="dcterms:W3CDTF">2018-11-14T20:05:41Z</dcterms:created>
  <dcterms:modified xsi:type="dcterms:W3CDTF">2018-11-22T18:27:21Z</dcterms:modified>
</cp:coreProperties>
</file>