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7DD0-1F5D-4470-90BE-A674850B58EB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57F77-5E1D-4D4D-89F5-608DB3186CC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rct=j&amp;q=&amp;esrc=s&amp;source=images&amp;cd=&amp;cad=rja&amp;uact=8&amp;ved=2ahUKEwjrlrP--erdAhXpkOAKHff3BAwQjRx6BAgBEAU&amp;url=https%3A%2F%2Fwww.pinterest.com%2Fpin%2F559713059915607287%2F&amp;psig=AOvVaw1fC5h2pNuR57AtF1Mfh01_&amp;ust=1538679505942888" TargetMode="External"/><Relationship Id="rId2" Type="http://schemas.openxmlformats.org/officeDocument/2006/relationships/hyperlink" Target="https://www.google.ca/url?sa=i&amp;rct=j&amp;q=&amp;esrc=s&amp;source=images&amp;cd=&amp;cad=rja&amp;uact=8&amp;ved=2ahUKEwjrlrP--erdAhXpkOAKHff3BAwQjRx6BAgBEAU&amp;url=https%3A%2F%2Fwww.kisspng.com%2Fpng-car-volvo-xc90-2018-bmw-x5-ab-volvo-auto-rickshaw-902726%2Fpreview.html&amp;psig=AOvVaw1fC5h2pNuR57AtF1Mfh01_&amp;ust=153867950594288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keven</a:t>
            </a:r>
            <a:r>
              <a:rPr lang="fr-CA" dirty="0" smtClean="0"/>
              <a:t> sylvain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26" name="AutoShape 2" descr="Résultats de recherche d'images pour « auto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790700"/>
            <a:ext cx="8286750" cy="3457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28" name="Picture 4" descr="Image associé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2492896"/>
            <a:ext cx="6480720" cy="269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rme libre 48"/>
          <p:cNvSpPr/>
          <p:nvPr/>
        </p:nvSpPr>
        <p:spPr>
          <a:xfrm>
            <a:off x="1403648" y="4221088"/>
            <a:ext cx="6059277" cy="2137272"/>
          </a:xfrm>
          <a:custGeom>
            <a:avLst/>
            <a:gdLst>
              <a:gd name="connsiteX0" fmla="*/ 352540 w 6059277"/>
              <a:gd name="connsiteY0" fmla="*/ 1685581 h 2137272"/>
              <a:gd name="connsiteX1" fmla="*/ 594911 w 6059277"/>
              <a:gd name="connsiteY1" fmla="*/ 1729648 h 2137272"/>
              <a:gd name="connsiteX2" fmla="*/ 749147 w 6059277"/>
              <a:gd name="connsiteY2" fmla="*/ 1806766 h 2137272"/>
              <a:gd name="connsiteX3" fmla="*/ 881349 w 6059277"/>
              <a:gd name="connsiteY3" fmla="*/ 2126255 h 2137272"/>
              <a:gd name="connsiteX4" fmla="*/ 1068636 w 6059277"/>
              <a:gd name="connsiteY4" fmla="*/ 2137272 h 2137272"/>
              <a:gd name="connsiteX5" fmla="*/ 1333041 w 6059277"/>
              <a:gd name="connsiteY5" fmla="*/ 2093205 h 2137272"/>
              <a:gd name="connsiteX6" fmla="*/ 1531345 w 6059277"/>
              <a:gd name="connsiteY6" fmla="*/ 1949985 h 2137272"/>
              <a:gd name="connsiteX7" fmla="*/ 1553378 w 6059277"/>
              <a:gd name="connsiteY7" fmla="*/ 1817783 h 2137272"/>
              <a:gd name="connsiteX8" fmla="*/ 1696598 w 6059277"/>
              <a:gd name="connsiteY8" fmla="*/ 1762699 h 2137272"/>
              <a:gd name="connsiteX9" fmla="*/ 2181340 w 6059277"/>
              <a:gd name="connsiteY9" fmla="*/ 1751682 h 2137272"/>
              <a:gd name="connsiteX10" fmla="*/ 3183875 w 6059277"/>
              <a:gd name="connsiteY10" fmla="*/ 1762699 h 2137272"/>
              <a:gd name="connsiteX11" fmla="*/ 4285561 w 6059277"/>
              <a:gd name="connsiteY11" fmla="*/ 1828800 h 2137272"/>
              <a:gd name="connsiteX12" fmla="*/ 4472848 w 6059277"/>
              <a:gd name="connsiteY12" fmla="*/ 1894901 h 2137272"/>
              <a:gd name="connsiteX13" fmla="*/ 4649118 w 6059277"/>
              <a:gd name="connsiteY13" fmla="*/ 2104222 h 2137272"/>
              <a:gd name="connsiteX14" fmla="*/ 5012675 w 6059277"/>
              <a:gd name="connsiteY14" fmla="*/ 2137272 h 2137272"/>
              <a:gd name="connsiteX15" fmla="*/ 5221995 w 6059277"/>
              <a:gd name="connsiteY15" fmla="*/ 2060154 h 2137272"/>
              <a:gd name="connsiteX16" fmla="*/ 5343181 w 6059277"/>
              <a:gd name="connsiteY16" fmla="*/ 1961002 h 2137272"/>
              <a:gd name="connsiteX17" fmla="*/ 5398265 w 6059277"/>
              <a:gd name="connsiteY17" fmla="*/ 1817783 h 2137272"/>
              <a:gd name="connsiteX18" fmla="*/ 5552501 w 6059277"/>
              <a:gd name="connsiteY18" fmla="*/ 1839817 h 2137272"/>
              <a:gd name="connsiteX19" fmla="*/ 6059277 w 6059277"/>
              <a:gd name="connsiteY19" fmla="*/ 1685581 h 2137272"/>
              <a:gd name="connsiteX20" fmla="*/ 6015210 w 6059277"/>
              <a:gd name="connsiteY20" fmla="*/ 1333041 h 2137272"/>
              <a:gd name="connsiteX21" fmla="*/ 5938092 w 6059277"/>
              <a:gd name="connsiteY21" fmla="*/ 1288973 h 2137272"/>
              <a:gd name="connsiteX22" fmla="*/ 5827923 w 6059277"/>
              <a:gd name="connsiteY22" fmla="*/ 925417 h 2137272"/>
              <a:gd name="connsiteX23" fmla="*/ 5431316 w 6059277"/>
              <a:gd name="connsiteY23" fmla="*/ 804231 h 2137272"/>
              <a:gd name="connsiteX24" fmla="*/ 4715219 w 6059277"/>
              <a:gd name="connsiteY24" fmla="*/ 694063 h 2137272"/>
              <a:gd name="connsiteX25" fmla="*/ 4395730 w 6059277"/>
              <a:gd name="connsiteY25" fmla="*/ 605928 h 2137272"/>
              <a:gd name="connsiteX26" fmla="*/ 3426246 w 6059277"/>
              <a:gd name="connsiteY26" fmla="*/ 77118 h 2137272"/>
              <a:gd name="connsiteX27" fmla="*/ 2478795 w 6059277"/>
              <a:gd name="connsiteY27" fmla="*/ 0 h 2137272"/>
              <a:gd name="connsiteX28" fmla="*/ 1663547 w 6059277"/>
              <a:gd name="connsiteY28" fmla="*/ 11017 h 2137272"/>
              <a:gd name="connsiteX29" fmla="*/ 1200839 w 6059277"/>
              <a:gd name="connsiteY29" fmla="*/ 176270 h 2137272"/>
              <a:gd name="connsiteX30" fmla="*/ 583894 w 6059277"/>
              <a:gd name="connsiteY30" fmla="*/ 506776 h 2137272"/>
              <a:gd name="connsiteX31" fmla="*/ 209320 w 6059277"/>
              <a:gd name="connsiteY31" fmla="*/ 506776 h 2137272"/>
              <a:gd name="connsiteX32" fmla="*/ 99152 w 6059277"/>
              <a:gd name="connsiteY32" fmla="*/ 672029 h 2137272"/>
              <a:gd name="connsiteX33" fmla="*/ 99152 w 6059277"/>
              <a:gd name="connsiteY33" fmla="*/ 947451 h 2137272"/>
              <a:gd name="connsiteX34" fmla="*/ 154236 w 6059277"/>
              <a:gd name="connsiteY34" fmla="*/ 991518 h 2137272"/>
              <a:gd name="connsiteX35" fmla="*/ 0 w 6059277"/>
              <a:gd name="connsiteY35" fmla="*/ 1156771 h 2137272"/>
              <a:gd name="connsiteX36" fmla="*/ 55084 w 6059277"/>
              <a:gd name="connsiteY36" fmla="*/ 1597446 h 2137272"/>
              <a:gd name="connsiteX37" fmla="*/ 220337 w 6059277"/>
              <a:gd name="connsiteY37" fmla="*/ 1663547 h 2137272"/>
              <a:gd name="connsiteX38" fmla="*/ 462708 w 6059277"/>
              <a:gd name="connsiteY38" fmla="*/ 1729648 h 2137272"/>
              <a:gd name="connsiteX39" fmla="*/ 528810 w 6059277"/>
              <a:gd name="connsiteY39" fmla="*/ 1707614 h 2137272"/>
              <a:gd name="connsiteX40" fmla="*/ 605928 w 6059277"/>
              <a:gd name="connsiteY40" fmla="*/ 1685581 h 2137272"/>
              <a:gd name="connsiteX41" fmla="*/ 672029 w 6059277"/>
              <a:gd name="connsiteY41" fmla="*/ 1751682 h 2137272"/>
              <a:gd name="connsiteX42" fmla="*/ 683046 w 6059277"/>
              <a:gd name="connsiteY42" fmla="*/ 1773716 h 2137272"/>
              <a:gd name="connsiteX43" fmla="*/ 495759 w 6059277"/>
              <a:gd name="connsiteY43" fmla="*/ 1729648 h 213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059277" h="2137272">
                <a:moveTo>
                  <a:pt x="352540" y="1685581"/>
                </a:moveTo>
                <a:lnTo>
                  <a:pt x="594911" y="1729648"/>
                </a:lnTo>
                <a:lnTo>
                  <a:pt x="749147" y="1806766"/>
                </a:lnTo>
                <a:lnTo>
                  <a:pt x="881349" y="2126255"/>
                </a:lnTo>
                <a:lnTo>
                  <a:pt x="1068636" y="2137272"/>
                </a:lnTo>
                <a:lnTo>
                  <a:pt x="1333041" y="2093205"/>
                </a:lnTo>
                <a:lnTo>
                  <a:pt x="1531345" y="1949985"/>
                </a:lnTo>
                <a:lnTo>
                  <a:pt x="1553378" y="1817783"/>
                </a:lnTo>
                <a:lnTo>
                  <a:pt x="1696598" y="1762699"/>
                </a:lnTo>
                <a:lnTo>
                  <a:pt x="2181340" y="1751682"/>
                </a:lnTo>
                <a:lnTo>
                  <a:pt x="3183875" y="1762699"/>
                </a:lnTo>
                <a:lnTo>
                  <a:pt x="4285561" y="1828800"/>
                </a:lnTo>
                <a:lnTo>
                  <a:pt x="4472848" y="1894901"/>
                </a:lnTo>
                <a:lnTo>
                  <a:pt x="4649118" y="2104222"/>
                </a:lnTo>
                <a:lnTo>
                  <a:pt x="5012675" y="2137272"/>
                </a:lnTo>
                <a:lnTo>
                  <a:pt x="5221995" y="2060154"/>
                </a:lnTo>
                <a:lnTo>
                  <a:pt x="5343181" y="1961002"/>
                </a:lnTo>
                <a:lnTo>
                  <a:pt x="5398265" y="1817783"/>
                </a:lnTo>
                <a:lnTo>
                  <a:pt x="5552501" y="1839817"/>
                </a:lnTo>
                <a:lnTo>
                  <a:pt x="6059277" y="1685581"/>
                </a:lnTo>
                <a:lnTo>
                  <a:pt x="6015210" y="1333041"/>
                </a:lnTo>
                <a:lnTo>
                  <a:pt x="5938092" y="1288973"/>
                </a:lnTo>
                <a:lnTo>
                  <a:pt x="5827923" y="925417"/>
                </a:lnTo>
                <a:lnTo>
                  <a:pt x="5431316" y="804231"/>
                </a:lnTo>
                <a:lnTo>
                  <a:pt x="4715219" y="694063"/>
                </a:lnTo>
                <a:lnTo>
                  <a:pt x="4395730" y="605928"/>
                </a:lnTo>
                <a:lnTo>
                  <a:pt x="3426246" y="77118"/>
                </a:lnTo>
                <a:lnTo>
                  <a:pt x="2478795" y="0"/>
                </a:lnTo>
                <a:lnTo>
                  <a:pt x="1663547" y="11017"/>
                </a:lnTo>
                <a:lnTo>
                  <a:pt x="1200839" y="176270"/>
                </a:lnTo>
                <a:lnTo>
                  <a:pt x="583894" y="506776"/>
                </a:lnTo>
                <a:lnTo>
                  <a:pt x="209320" y="506776"/>
                </a:lnTo>
                <a:lnTo>
                  <a:pt x="99152" y="672029"/>
                </a:lnTo>
                <a:lnTo>
                  <a:pt x="99152" y="947451"/>
                </a:lnTo>
                <a:lnTo>
                  <a:pt x="154236" y="991518"/>
                </a:lnTo>
                <a:lnTo>
                  <a:pt x="0" y="1156771"/>
                </a:lnTo>
                <a:lnTo>
                  <a:pt x="55084" y="1597446"/>
                </a:lnTo>
                <a:lnTo>
                  <a:pt x="220337" y="1663547"/>
                </a:lnTo>
                <a:lnTo>
                  <a:pt x="462708" y="1729648"/>
                </a:lnTo>
                <a:lnTo>
                  <a:pt x="528810" y="1707614"/>
                </a:lnTo>
                <a:lnTo>
                  <a:pt x="605928" y="1685581"/>
                </a:lnTo>
                <a:lnTo>
                  <a:pt x="672029" y="1751682"/>
                </a:lnTo>
                <a:lnTo>
                  <a:pt x="683046" y="1773716"/>
                </a:lnTo>
                <a:lnTo>
                  <a:pt x="495759" y="1729648"/>
                </a:lnTo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Forme libre 49"/>
          <p:cNvSpPr/>
          <p:nvPr/>
        </p:nvSpPr>
        <p:spPr>
          <a:xfrm>
            <a:off x="4355976" y="4365104"/>
            <a:ext cx="576064" cy="578784"/>
          </a:xfrm>
          <a:custGeom>
            <a:avLst/>
            <a:gdLst>
              <a:gd name="connsiteX0" fmla="*/ 44067 w 407624"/>
              <a:gd name="connsiteY0" fmla="*/ 506776 h 506776"/>
              <a:gd name="connsiteX1" fmla="*/ 110169 w 407624"/>
              <a:gd name="connsiteY1" fmla="*/ 407624 h 506776"/>
              <a:gd name="connsiteX2" fmla="*/ 22034 w 407624"/>
              <a:gd name="connsiteY2" fmla="*/ 330506 h 506776"/>
              <a:gd name="connsiteX3" fmla="*/ 0 w 407624"/>
              <a:gd name="connsiteY3" fmla="*/ 176270 h 506776"/>
              <a:gd name="connsiteX4" fmla="*/ 66101 w 407624"/>
              <a:gd name="connsiteY4" fmla="*/ 44068 h 506776"/>
              <a:gd name="connsiteX5" fmla="*/ 154236 w 407624"/>
              <a:gd name="connsiteY5" fmla="*/ 11017 h 506776"/>
              <a:gd name="connsiteX6" fmla="*/ 352540 w 407624"/>
              <a:gd name="connsiteY6" fmla="*/ 0 h 506776"/>
              <a:gd name="connsiteX7" fmla="*/ 407624 w 407624"/>
              <a:gd name="connsiteY7" fmla="*/ 121186 h 506776"/>
              <a:gd name="connsiteX8" fmla="*/ 341523 w 407624"/>
              <a:gd name="connsiteY8" fmla="*/ 231354 h 506776"/>
              <a:gd name="connsiteX9" fmla="*/ 330506 w 407624"/>
              <a:gd name="connsiteY9" fmla="*/ 341523 h 506776"/>
              <a:gd name="connsiteX10" fmla="*/ 330506 w 407624"/>
              <a:gd name="connsiteY10" fmla="*/ 341523 h 506776"/>
              <a:gd name="connsiteX11" fmla="*/ 319489 w 407624"/>
              <a:gd name="connsiteY11" fmla="*/ 462709 h 506776"/>
              <a:gd name="connsiteX12" fmla="*/ 407624 w 407624"/>
              <a:gd name="connsiteY12" fmla="*/ 506776 h 506776"/>
              <a:gd name="connsiteX13" fmla="*/ 44067 w 407624"/>
              <a:gd name="connsiteY13" fmla="*/ 506776 h 5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624" h="506776">
                <a:moveTo>
                  <a:pt x="44067" y="506776"/>
                </a:moveTo>
                <a:lnTo>
                  <a:pt x="110169" y="407624"/>
                </a:lnTo>
                <a:lnTo>
                  <a:pt x="22034" y="330506"/>
                </a:lnTo>
                <a:lnTo>
                  <a:pt x="0" y="176270"/>
                </a:lnTo>
                <a:lnTo>
                  <a:pt x="66101" y="44068"/>
                </a:lnTo>
                <a:lnTo>
                  <a:pt x="154236" y="11017"/>
                </a:lnTo>
                <a:lnTo>
                  <a:pt x="352540" y="0"/>
                </a:lnTo>
                <a:lnTo>
                  <a:pt x="407624" y="121186"/>
                </a:lnTo>
                <a:lnTo>
                  <a:pt x="341523" y="231354"/>
                </a:lnTo>
                <a:lnTo>
                  <a:pt x="330506" y="341523"/>
                </a:lnTo>
                <a:lnTo>
                  <a:pt x="330506" y="341523"/>
                </a:lnTo>
                <a:lnTo>
                  <a:pt x="319489" y="462709"/>
                </a:lnTo>
                <a:lnTo>
                  <a:pt x="407624" y="506776"/>
                </a:lnTo>
                <a:lnTo>
                  <a:pt x="44067" y="50677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Sourire 50"/>
          <p:cNvSpPr/>
          <p:nvPr/>
        </p:nvSpPr>
        <p:spPr>
          <a:xfrm>
            <a:off x="4499992" y="4509120"/>
            <a:ext cx="288032" cy="288032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Forme libre 39"/>
          <p:cNvSpPr/>
          <p:nvPr/>
        </p:nvSpPr>
        <p:spPr>
          <a:xfrm>
            <a:off x="4211960" y="4365104"/>
            <a:ext cx="1368152" cy="677935"/>
          </a:xfrm>
          <a:custGeom>
            <a:avLst/>
            <a:gdLst>
              <a:gd name="connsiteX0" fmla="*/ 0 w 1388125"/>
              <a:gd name="connsiteY0" fmla="*/ 0 h 605927"/>
              <a:gd name="connsiteX1" fmla="*/ 506776 w 1388125"/>
              <a:gd name="connsiteY1" fmla="*/ 66101 h 605927"/>
              <a:gd name="connsiteX2" fmla="*/ 815248 w 1388125"/>
              <a:gd name="connsiteY2" fmla="*/ 176270 h 605927"/>
              <a:gd name="connsiteX3" fmla="*/ 1156771 w 1388125"/>
              <a:gd name="connsiteY3" fmla="*/ 352540 h 605927"/>
              <a:gd name="connsiteX4" fmla="*/ 1388125 w 1388125"/>
              <a:gd name="connsiteY4" fmla="*/ 605927 h 605927"/>
              <a:gd name="connsiteX5" fmla="*/ 154236 w 1388125"/>
              <a:gd name="connsiteY5" fmla="*/ 473725 h 605927"/>
              <a:gd name="connsiteX6" fmla="*/ 66101 w 1388125"/>
              <a:gd name="connsiteY6" fmla="*/ 473725 h 605927"/>
              <a:gd name="connsiteX7" fmla="*/ 0 w 1388125"/>
              <a:gd name="connsiteY7" fmla="*/ 0 h 60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8125" h="605927">
                <a:moveTo>
                  <a:pt x="0" y="0"/>
                </a:moveTo>
                <a:lnTo>
                  <a:pt x="506776" y="66101"/>
                </a:lnTo>
                <a:lnTo>
                  <a:pt x="815248" y="176270"/>
                </a:lnTo>
                <a:lnTo>
                  <a:pt x="1156771" y="352540"/>
                </a:lnTo>
                <a:lnTo>
                  <a:pt x="1388125" y="605927"/>
                </a:lnTo>
                <a:lnTo>
                  <a:pt x="154236" y="473725"/>
                </a:lnTo>
                <a:lnTo>
                  <a:pt x="66101" y="4737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Forme libre 35"/>
          <p:cNvSpPr/>
          <p:nvPr/>
        </p:nvSpPr>
        <p:spPr>
          <a:xfrm>
            <a:off x="2555776" y="4797152"/>
            <a:ext cx="1652530" cy="1134738"/>
          </a:xfrm>
          <a:custGeom>
            <a:avLst/>
            <a:gdLst>
              <a:gd name="connsiteX0" fmla="*/ 1586429 w 1652530"/>
              <a:gd name="connsiteY0" fmla="*/ 66102 h 1134738"/>
              <a:gd name="connsiteX1" fmla="*/ 1641513 w 1652530"/>
              <a:gd name="connsiteY1" fmla="*/ 517793 h 1134738"/>
              <a:gd name="connsiteX2" fmla="*/ 1652530 w 1652530"/>
              <a:gd name="connsiteY2" fmla="*/ 859316 h 1134738"/>
              <a:gd name="connsiteX3" fmla="*/ 1608463 w 1652530"/>
              <a:gd name="connsiteY3" fmla="*/ 1134738 h 1134738"/>
              <a:gd name="connsiteX4" fmla="*/ 804231 w 1652530"/>
              <a:gd name="connsiteY4" fmla="*/ 1101687 h 1134738"/>
              <a:gd name="connsiteX5" fmla="*/ 705079 w 1652530"/>
              <a:gd name="connsiteY5" fmla="*/ 1046603 h 1134738"/>
              <a:gd name="connsiteX6" fmla="*/ 627961 w 1652530"/>
              <a:gd name="connsiteY6" fmla="*/ 980502 h 1134738"/>
              <a:gd name="connsiteX7" fmla="*/ 0 w 1652530"/>
              <a:gd name="connsiteY7" fmla="*/ 176270 h 1134738"/>
              <a:gd name="connsiteX8" fmla="*/ 0 w 1652530"/>
              <a:gd name="connsiteY8" fmla="*/ 66102 h 1134738"/>
              <a:gd name="connsiteX9" fmla="*/ 22034 w 1652530"/>
              <a:gd name="connsiteY9" fmla="*/ 0 h 1134738"/>
              <a:gd name="connsiteX10" fmla="*/ 1586429 w 1652530"/>
              <a:gd name="connsiteY10" fmla="*/ 66102 h 113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2530" h="1134738">
                <a:moveTo>
                  <a:pt x="1586429" y="66102"/>
                </a:moveTo>
                <a:lnTo>
                  <a:pt x="1641513" y="517793"/>
                </a:lnTo>
                <a:lnTo>
                  <a:pt x="1652530" y="859316"/>
                </a:lnTo>
                <a:lnTo>
                  <a:pt x="1608463" y="1134738"/>
                </a:lnTo>
                <a:lnTo>
                  <a:pt x="804231" y="1101687"/>
                </a:lnTo>
                <a:lnTo>
                  <a:pt x="705079" y="1046603"/>
                </a:lnTo>
                <a:lnTo>
                  <a:pt x="627961" y="980502"/>
                </a:lnTo>
                <a:lnTo>
                  <a:pt x="0" y="176270"/>
                </a:lnTo>
                <a:lnTo>
                  <a:pt x="0" y="66102"/>
                </a:lnTo>
                <a:lnTo>
                  <a:pt x="22034" y="0"/>
                </a:lnTo>
                <a:lnTo>
                  <a:pt x="1586429" y="6610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Organigramme : Connecteur 4"/>
          <p:cNvSpPr/>
          <p:nvPr/>
        </p:nvSpPr>
        <p:spPr>
          <a:xfrm>
            <a:off x="2051720" y="5589240"/>
            <a:ext cx="864096" cy="792088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5796136" y="5517232"/>
            <a:ext cx="936104" cy="864096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Forme libre 37"/>
          <p:cNvSpPr/>
          <p:nvPr/>
        </p:nvSpPr>
        <p:spPr>
          <a:xfrm>
            <a:off x="2915816" y="5085184"/>
            <a:ext cx="432048" cy="216024"/>
          </a:xfrm>
          <a:custGeom>
            <a:avLst/>
            <a:gdLst>
              <a:gd name="connsiteX0" fmla="*/ 0 w 286439"/>
              <a:gd name="connsiteY0" fmla="*/ 0 h 121186"/>
              <a:gd name="connsiteX1" fmla="*/ 121186 w 286439"/>
              <a:gd name="connsiteY1" fmla="*/ 11017 h 121186"/>
              <a:gd name="connsiteX2" fmla="*/ 187287 w 286439"/>
              <a:gd name="connsiteY2" fmla="*/ 11017 h 121186"/>
              <a:gd name="connsiteX3" fmla="*/ 242371 w 286439"/>
              <a:gd name="connsiteY3" fmla="*/ 55085 h 121186"/>
              <a:gd name="connsiteX4" fmla="*/ 286439 w 286439"/>
              <a:gd name="connsiteY4" fmla="*/ 88135 h 121186"/>
              <a:gd name="connsiteX5" fmla="*/ 231355 w 286439"/>
              <a:gd name="connsiteY5" fmla="*/ 121186 h 121186"/>
              <a:gd name="connsiteX6" fmla="*/ 165253 w 286439"/>
              <a:gd name="connsiteY6" fmla="*/ 121186 h 121186"/>
              <a:gd name="connsiteX7" fmla="*/ 55085 w 286439"/>
              <a:gd name="connsiteY7" fmla="*/ 110169 h 121186"/>
              <a:gd name="connsiteX8" fmla="*/ 33051 w 286439"/>
              <a:gd name="connsiteY8" fmla="*/ 66101 h 121186"/>
              <a:gd name="connsiteX9" fmla="*/ 0 w 286439"/>
              <a:gd name="connsiteY9" fmla="*/ 0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6439" h="121186">
                <a:moveTo>
                  <a:pt x="0" y="0"/>
                </a:moveTo>
                <a:lnTo>
                  <a:pt x="121186" y="11017"/>
                </a:lnTo>
                <a:lnTo>
                  <a:pt x="187287" y="11017"/>
                </a:lnTo>
                <a:lnTo>
                  <a:pt x="242371" y="55085"/>
                </a:lnTo>
                <a:lnTo>
                  <a:pt x="286439" y="88135"/>
                </a:lnTo>
                <a:lnTo>
                  <a:pt x="231355" y="121186"/>
                </a:lnTo>
                <a:lnTo>
                  <a:pt x="165253" y="121186"/>
                </a:lnTo>
                <a:lnTo>
                  <a:pt x="55085" y="110169"/>
                </a:lnTo>
                <a:lnTo>
                  <a:pt x="33051" y="661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Forme libre 38"/>
          <p:cNvSpPr/>
          <p:nvPr/>
        </p:nvSpPr>
        <p:spPr>
          <a:xfrm>
            <a:off x="6660232" y="5157192"/>
            <a:ext cx="661012" cy="418641"/>
          </a:xfrm>
          <a:custGeom>
            <a:avLst/>
            <a:gdLst>
              <a:gd name="connsiteX0" fmla="*/ 0 w 661012"/>
              <a:gd name="connsiteY0" fmla="*/ 0 h 418641"/>
              <a:gd name="connsiteX1" fmla="*/ 451691 w 661012"/>
              <a:gd name="connsiteY1" fmla="*/ 66102 h 418641"/>
              <a:gd name="connsiteX2" fmla="*/ 661012 w 661012"/>
              <a:gd name="connsiteY2" fmla="*/ 418641 h 418641"/>
              <a:gd name="connsiteX3" fmla="*/ 418641 w 661012"/>
              <a:gd name="connsiteY3" fmla="*/ 385591 h 418641"/>
              <a:gd name="connsiteX4" fmla="*/ 0 w 661012"/>
              <a:gd name="connsiteY4" fmla="*/ 0 h 418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012" h="418641">
                <a:moveTo>
                  <a:pt x="0" y="0"/>
                </a:moveTo>
                <a:lnTo>
                  <a:pt x="451691" y="66102"/>
                </a:lnTo>
                <a:lnTo>
                  <a:pt x="661012" y="418641"/>
                </a:lnTo>
                <a:lnTo>
                  <a:pt x="418641" y="3855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Forme libre 41"/>
          <p:cNvSpPr/>
          <p:nvPr/>
        </p:nvSpPr>
        <p:spPr>
          <a:xfrm rot="217764">
            <a:off x="2856141" y="4407051"/>
            <a:ext cx="1338948" cy="432048"/>
          </a:xfrm>
          <a:custGeom>
            <a:avLst/>
            <a:gdLst>
              <a:gd name="connsiteX0" fmla="*/ 1266940 w 1266940"/>
              <a:gd name="connsiteY0" fmla="*/ 429657 h 429657"/>
              <a:gd name="connsiteX1" fmla="*/ 0 w 1266940"/>
              <a:gd name="connsiteY1" fmla="*/ 407624 h 429657"/>
              <a:gd name="connsiteX2" fmla="*/ 264405 w 1266940"/>
              <a:gd name="connsiteY2" fmla="*/ 154236 h 429657"/>
              <a:gd name="connsiteX3" fmla="*/ 462708 w 1266940"/>
              <a:gd name="connsiteY3" fmla="*/ 55084 h 429657"/>
              <a:gd name="connsiteX4" fmla="*/ 672029 w 1266940"/>
              <a:gd name="connsiteY4" fmla="*/ 11016 h 429657"/>
              <a:gd name="connsiteX5" fmla="*/ 1145754 w 1266940"/>
              <a:gd name="connsiteY5" fmla="*/ 0 h 429657"/>
              <a:gd name="connsiteX6" fmla="*/ 1266940 w 1266940"/>
              <a:gd name="connsiteY6" fmla="*/ 0 h 429657"/>
              <a:gd name="connsiteX7" fmla="*/ 1266940 w 1266940"/>
              <a:gd name="connsiteY7" fmla="*/ 429657 h 42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6940" h="429657">
                <a:moveTo>
                  <a:pt x="1266940" y="429657"/>
                </a:moveTo>
                <a:lnTo>
                  <a:pt x="0" y="407624"/>
                </a:lnTo>
                <a:lnTo>
                  <a:pt x="264405" y="154236"/>
                </a:lnTo>
                <a:lnTo>
                  <a:pt x="462708" y="55084"/>
                </a:lnTo>
                <a:lnTo>
                  <a:pt x="672029" y="11016"/>
                </a:lnTo>
                <a:lnTo>
                  <a:pt x="1145754" y="0"/>
                </a:lnTo>
                <a:lnTo>
                  <a:pt x="1266940" y="0"/>
                </a:lnTo>
                <a:lnTo>
                  <a:pt x="1266940" y="429657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Organigramme : Processus 43"/>
          <p:cNvSpPr/>
          <p:nvPr/>
        </p:nvSpPr>
        <p:spPr>
          <a:xfrm>
            <a:off x="2915816" y="5949280"/>
            <a:ext cx="2880320" cy="144016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Forme libre 44"/>
          <p:cNvSpPr/>
          <p:nvPr/>
        </p:nvSpPr>
        <p:spPr>
          <a:xfrm>
            <a:off x="1331640" y="4365104"/>
            <a:ext cx="1944216" cy="1685580"/>
          </a:xfrm>
          <a:custGeom>
            <a:avLst/>
            <a:gdLst>
              <a:gd name="connsiteX0" fmla="*/ 77118 w 1894901"/>
              <a:gd name="connsiteY0" fmla="*/ 1487277 h 1685580"/>
              <a:gd name="connsiteX1" fmla="*/ 594911 w 1894901"/>
              <a:gd name="connsiteY1" fmla="*/ 1575412 h 1685580"/>
              <a:gd name="connsiteX2" fmla="*/ 616945 w 1894901"/>
              <a:gd name="connsiteY2" fmla="*/ 1344058 h 1685580"/>
              <a:gd name="connsiteX3" fmla="*/ 793215 w 1894901"/>
              <a:gd name="connsiteY3" fmla="*/ 1134737 h 1685580"/>
              <a:gd name="connsiteX4" fmla="*/ 980501 w 1894901"/>
              <a:gd name="connsiteY4" fmla="*/ 1035585 h 1685580"/>
              <a:gd name="connsiteX5" fmla="*/ 1266940 w 1894901"/>
              <a:gd name="connsiteY5" fmla="*/ 1035585 h 1685580"/>
              <a:gd name="connsiteX6" fmla="*/ 1542362 w 1894901"/>
              <a:gd name="connsiteY6" fmla="*/ 1189821 h 1685580"/>
              <a:gd name="connsiteX7" fmla="*/ 1652530 w 1894901"/>
              <a:gd name="connsiteY7" fmla="*/ 1498294 h 1685580"/>
              <a:gd name="connsiteX8" fmla="*/ 1883884 w 1894901"/>
              <a:gd name="connsiteY8" fmla="*/ 1509311 h 1685580"/>
              <a:gd name="connsiteX9" fmla="*/ 1200839 w 1894901"/>
              <a:gd name="connsiteY9" fmla="*/ 627961 h 1685580"/>
              <a:gd name="connsiteX10" fmla="*/ 1167788 w 1894901"/>
              <a:gd name="connsiteY10" fmla="*/ 440674 h 1685580"/>
              <a:gd name="connsiteX11" fmla="*/ 1344058 w 1894901"/>
              <a:gd name="connsiteY11" fmla="*/ 462708 h 1685580"/>
              <a:gd name="connsiteX12" fmla="*/ 1410159 w 1894901"/>
              <a:gd name="connsiteY12" fmla="*/ 297455 h 1685580"/>
              <a:gd name="connsiteX13" fmla="*/ 1586429 w 1894901"/>
              <a:gd name="connsiteY13" fmla="*/ 209320 h 1685580"/>
              <a:gd name="connsiteX14" fmla="*/ 1894901 w 1894901"/>
              <a:gd name="connsiteY14" fmla="*/ 33050 h 1685580"/>
              <a:gd name="connsiteX15" fmla="*/ 1399142 w 1894901"/>
              <a:gd name="connsiteY15" fmla="*/ 0 h 1685580"/>
              <a:gd name="connsiteX16" fmla="*/ 1123721 w 1894901"/>
              <a:gd name="connsiteY16" fmla="*/ 132202 h 1685580"/>
              <a:gd name="connsiteX17" fmla="*/ 738130 w 1894901"/>
              <a:gd name="connsiteY17" fmla="*/ 308472 h 1685580"/>
              <a:gd name="connsiteX18" fmla="*/ 253388 w 1894901"/>
              <a:gd name="connsiteY18" fmla="*/ 407624 h 1685580"/>
              <a:gd name="connsiteX19" fmla="*/ 176270 w 1894901"/>
              <a:gd name="connsiteY19" fmla="*/ 462708 h 1685580"/>
              <a:gd name="connsiteX20" fmla="*/ 363557 w 1894901"/>
              <a:gd name="connsiteY20" fmla="*/ 539826 h 1685580"/>
              <a:gd name="connsiteX21" fmla="*/ 319489 w 1894901"/>
              <a:gd name="connsiteY21" fmla="*/ 694062 h 1685580"/>
              <a:gd name="connsiteX22" fmla="*/ 231354 w 1894901"/>
              <a:gd name="connsiteY22" fmla="*/ 815248 h 1685580"/>
              <a:gd name="connsiteX23" fmla="*/ 132202 w 1894901"/>
              <a:gd name="connsiteY23" fmla="*/ 892366 h 1685580"/>
              <a:gd name="connsiteX24" fmla="*/ 0 w 1894901"/>
              <a:gd name="connsiteY24" fmla="*/ 1024568 h 1685580"/>
              <a:gd name="connsiteX25" fmla="*/ 33051 w 1894901"/>
              <a:gd name="connsiteY25" fmla="*/ 1333041 h 1685580"/>
              <a:gd name="connsiteX26" fmla="*/ 154236 w 1894901"/>
              <a:gd name="connsiteY26" fmla="*/ 1498294 h 1685580"/>
              <a:gd name="connsiteX27" fmla="*/ 319489 w 1894901"/>
              <a:gd name="connsiteY27" fmla="*/ 1520327 h 1685580"/>
              <a:gd name="connsiteX28" fmla="*/ 407624 w 1894901"/>
              <a:gd name="connsiteY28" fmla="*/ 1542361 h 1685580"/>
              <a:gd name="connsiteX29" fmla="*/ 495759 w 1894901"/>
              <a:gd name="connsiteY29" fmla="*/ 1564395 h 1685580"/>
              <a:gd name="connsiteX30" fmla="*/ 528810 w 1894901"/>
              <a:gd name="connsiteY30" fmla="*/ 1685580 h 1685580"/>
              <a:gd name="connsiteX31" fmla="*/ 550843 w 1894901"/>
              <a:gd name="connsiteY31" fmla="*/ 1454226 h 1685580"/>
              <a:gd name="connsiteX32" fmla="*/ 583894 w 1894901"/>
              <a:gd name="connsiteY32" fmla="*/ 1454226 h 1685580"/>
              <a:gd name="connsiteX33" fmla="*/ 583894 w 1894901"/>
              <a:gd name="connsiteY33" fmla="*/ 1465243 h 1685580"/>
              <a:gd name="connsiteX34" fmla="*/ 550843 w 1894901"/>
              <a:gd name="connsiteY34" fmla="*/ 1509311 h 1685580"/>
              <a:gd name="connsiteX35" fmla="*/ 572877 w 1894901"/>
              <a:gd name="connsiteY35" fmla="*/ 1575412 h 1685580"/>
              <a:gd name="connsiteX36" fmla="*/ 539827 w 1894901"/>
              <a:gd name="connsiteY36" fmla="*/ 1575412 h 1685580"/>
              <a:gd name="connsiteX37" fmla="*/ 583894 w 1894901"/>
              <a:gd name="connsiteY37" fmla="*/ 1454226 h 1685580"/>
              <a:gd name="connsiteX38" fmla="*/ 583894 w 1894901"/>
              <a:gd name="connsiteY38" fmla="*/ 1454226 h 168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894901" h="1685580">
                <a:moveTo>
                  <a:pt x="77118" y="1487277"/>
                </a:moveTo>
                <a:lnTo>
                  <a:pt x="594911" y="1575412"/>
                </a:lnTo>
                <a:lnTo>
                  <a:pt x="616945" y="1344058"/>
                </a:lnTo>
                <a:lnTo>
                  <a:pt x="793215" y="1134737"/>
                </a:lnTo>
                <a:lnTo>
                  <a:pt x="980501" y="1035585"/>
                </a:lnTo>
                <a:lnTo>
                  <a:pt x="1266940" y="1035585"/>
                </a:lnTo>
                <a:lnTo>
                  <a:pt x="1542362" y="1189821"/>
                </a:lnTo>
                <a:lnTo>
                  <a:pt x="1652530" y="1498294"/>
                </a:lnTo>
                <a:lnTo>
                  <a:pt x="1883884" y="1509311"/>
                </a:lnTo>
                <a:lnTo>
                  <a:pt x="1200839" y="627961"/>
                </a:lnTo>
                <a:lnTo>
                  <a:pt x="1167788" y="440674"/>
                </a:lnTo>
                <a:lnTo>
                  <a:pt x="1344058" y="462708"/>
                </a:lnTo>
                <a:lnTo>
                  <a:pt x="1410159" y="297455"/>
                </a:lnTo>
                <a:lnTo>
                  <a:pt x="1586429" y="209320"/>
                </a:lnTo>
                <a:lnTo>
                  <a:pt x="1894901" y="33050"/>
                </a:lnTo>
                <a:lnTo>
                  <a:pt x="1399142" y="0"/>
                </a:lnTo>
                <a:lnTo>
                  <a:pt x="1123721" y="132202"/>
                </a:lnTo>
                <a:lnTo>
                  <a:pt x="738130" y="308472"/>
                </a:lnTo>
                <a:lnTo>
                  <a:pt x="253388" y="407624"/>
                </a:lnTo>
                <a:lnTo>
                  <a:pt x="176270" y="462708"/>
                </a:lnTo>
                <a:lnTo>
                  <a:pt x="363557" y="539826"/>
                </a:lnTo>
                <a:lnTo>
                  <a:pt x="319489" y="694062"/>
                </a:lnTo>
                <a:lnTo>
                  <a:pt x="231354" y="815248"/>
                </a:lnTo>
                <a:lnTo>
                  <a:pt x="132202" y="892366"/>
                </a:lnTo>
                <a:lnTo>
                  <a:pt x="0" y="1024568"/>
                </a:lnTo>
                <a:lnTo>
                  <a:pt x="33051" y="1333041"/>
                </a:lnTo>
                <a:lnTo>
                  <a:pt x="154236" y="1498294"/>
                </a:lnTo>
                <a:lnTo>
                  <a:pt x="319489" y="1520327"/>
                </a:lnTo>
                <a:lnTo>
                  <a:pt x="407624" y="1542361"/>
                </a:lnTo>
                <a:lnTo>
                  <a:pt x="495759" y="1564395"/>
                </a:lnTo>
                <a:lnTo>
                  <a:pt x="528810" y="1685580"/>
                </a:lnTo>
                <a:lnTo>
                  <a:pt x="550843" y="1454226"/>
                </a:lnTo>
                <a:lnTo>
                  <a:pt x="583894" y="1454226"/>
                </a:lnTo>
                <a:lnTo>
                  <a:pt x="583894" y="1465243"/>
                </a:lnTo>
                <a:lnTo>
                  <a:pt x="550843" y="1509311"/>
                </a:lnTo>
                <a:lnTo>
                  <a:pt x="572877" y="1575412"/>
                </a:lnTo>
                <a:lnTo>
                  <a:pt x="539827" y="1575412"/>
                </a:lnTo>
                <a:lnTo>
                  <a:pt x="583894" y="1454226"/>
                </a:lnTo>
                <a:lnTo>
                  <a:pt x="583894" y="1454226"/>
                </a:lnTo>
              </a:path>
            </a:pathLst>
          </a:custGeom>
          <a:solidFill>
            <a:schemeClr val="bg1">
              <a:lumMod val="75000"/>
            </a:schemeClr>
          </a:solidFill>
          <a:ln w="3175">
            <a:bevel/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48" name="AutoShape 4" descr="Résultats de recherche d'images pour « baton de colle png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150" name="AutoShape 6" descr="Résultats de recherche d'images pour « baton de colle png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33" name="Forme libre 32"/>
          <p:cNvSpPr/>
          <p:nvPr/>
        </p:nvSpPr>
        <p:spPr>
          <a:xfrm>
            <a:off x="1475656" y="4869160"/>
            <a:ext cx="258314" cy="446571"/>
          </a:xfrm>
          <a:custGeom>
            <a:avLst/>
            <a:gdLst>
              <a:gd name="connsiteX0" fmla="*/ 11017 w 258314"/>
              <a:gd name="connsiteY0" fmla="*/ 431882 h 446571"/>
              <a:gd name="connsiteX1" fmla="*/ 44068 w 258314"/>
              <a:gd name="connsiteY1" fmla="*/ 442899 h 446571"/>
              <a:gd name="connsiteX2" fmla="*/ 99152 w 258314"/>
              <a:gd name="connsiteY2" fmla="*/ 398831 h 446571"/>
              <a:gd name="connsiteX3" fmla="*/ 132203 w 258314"/>
              <a:gd name="connsiteY3" fmla="*/ 365781 h 446571"/>
              <a:gd name="connsiteX4" fmla="*/ 176270 w 258314"/>
              <a:gd name="connsiteY4" fmla="*/ 299679 h 446571"/>
              <a:gd name="connsiteX5" fmla="*/ 209321 w 258314"/>
              <a:gd name="connsiteY5" fmla="*/ 211544 h 446571"/>
              <a:gd name="connsiteX6" fmla="*/ 253388 w 258314"/>
              <a:gd name="connsiteY6" fmla="*/ 145443 h 446571"/>
              <a:gd name="connsiteX7" fmla="*/ 242372 w 258314"/>
              <a:gd name="connsiteY7" fmla="*/ 68325 h 446571"/>
              <a:gd name="connsiteX8" fmla="*/ 176270 w 258314"/>
              <a:gd name="connsiteY8" fmla="*/ 46291 h 446571"/>
              <a:gd name="connsiteX9" fmla="*/ 143220 w 258314"/>
              <a:gd name="connsiteY9" fmla="*/ 24258 h 446571"/>
              <a:gd name="connsiteX10" fmla="*/ 77119 w 258314"/>
              <a:gd name="connsiteY10" fmla="*/ 2224 h 446571"/>
              <a:gd name="connsiteX11" fmla="*/ 22034 w 258314"/>
              <a:gd name="connsiteY11" fmla="*/ 13241 h 446571"/>
              <a:gd name="connsiteX12" fmla="*/ 0 w 258314"/>
              <a:gd name="connsiteY12" fmla="*/ 79342 h 446571"/>
              <a:gd name="connsiteX13" fmla="*/ 22034 w 258314"/>
              <a:gd name="connsiteY13" fmla="*/ 354764 h 446571"/>
              <a:gd name="connsiteX14" fmla="*/ 11017 w 258314"/>
              <a:gd name="connsiteY14" fmla="*/ 431882 h 44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8314" h="446571">
                <a:moveTo>
                  <a:pt x="11017" y="431882"/>
                </a:moveTo>
                <a:cubicBezTo>
                  <a:pt x="14689" y="446571"/>
                  <a:pt x="32455" y="442899"/>
                  <a:pt x="44068" y="442899"/>
                </a:cubicBezTo>
                <a:cubicBezTo>
                  <a:pt x="83255" y="442899"/>
                  <a:pt x="78003" y="424210"/>
                  <a:pt x="99152" y="398831"/>
                </a:cubicBezTo>
                <a:cubicBezTo>
                  <a:pt x="109126" y="386862"/>
                  <a:pt x="122638" y="378079"/>
                  <a:pt x="132203" y="365781"/>
                </a:cubicBezTo>
                <a:cubicBezTo>
                  <a:pt x="148461" y="344878"/>
                  <a:pt x="176270" y="299679"/>
                  <a:pt x="176270" y="299679"/>
                </a:cubicBezTo>
                <a:cubicBezTo>
                  <a:pt x="187476" y="254854"/>
                  <a:pt x="184631" y="252695"/>
                  <a:pt x="209321" y="211544"/>
                </a:cubicBezTo>
                <a:cubicBezTo>
                  <a:pt x="222945" y="188837"/>
                  <a:pt x="253388" y="145443"/>
                  <a:pt x="253388" y="145443"/>
                </a:cubicBezTo>
                <a:cubicBezTo>
                  <a:pt x="249716" y="119737"/>
                  <a:pt x="258314" y="88822"/>
                  <a:pt x="242372" y="68325"/>
                </a:cubicBezTo>
                <a:cubicBezTo>
                  <a:pt x="228113" y="49992"/>
                  <a:pt x="195595" y="59174"/>
                  <a:pt x="176270" y="46291"/>
                </a:cubicBezTo>
                <a:cubicBezTo>
                  <a:pt x="165253" y="38947"/>
                  <a:pt x="155319" y="29635"/>
                  <a:pt x="143220" y="24258"/>
                </a:cubicBezTo>
                <a:cubicBezTo>
                  <a:pt x="121996" y="14825"/>
                  <a:pt x="77119" y="2224"/>
                  <a:pt x="77119" y="2224"/>
                </a:cubicBezTo>
                <a:cubicBezTo>
                  <a:pt x="58757" y="5896"/>
                  <a:pt x="35275" y="0"/>
                  <a:pt x="22034" y="13241"/>
                </a:cubicBezTo>
                <a:cubicBezTo>
                  <a:pt x="5611" y="29664"/>
                  <a:pt x="0" y="79342"/>
                  <a:pt x="0" y="79342"/>
                </a:cubicBezTo>
                <a:cubicBezTo>
                  <a:pt x="7163" y="215441"/>
                  <a:pt x="1138" y="250284"/>
                  <a:pt x="22034" y="354764"/>
                </a:cubicBezTo>
                <a:cubicBezTo>
                  <a:pt x="31241" y="400800"/>
                  <a:pt x="7345" y="417193"/>
                  <a:pt x="11017" y="431882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Forme libre 42"/>
          <p:cNvSpPr/>
          <p:nvPr/>
        </p:nvSpPr>
        <p:spPr>
          <a:xfrm>
            <a:off x="4139952" y="4869160"/>
            <a:ext cx="1564395" cy="1079653"/>
          </a:xfrm>
          <a:custGeom>
            <a:avLst/>
            <a:gdLst>
              <a:gd name="connsiteX0" fmla="*/ 0 w 1564395"/>
              <a:gd name="connsiteY0" fmla="*/ 0 h 1079653"/>
              <a:gd name="connsiteX1" fmla="*/ 1531344 w 1564395"/>
              <a:gd name="connsiteY1" fmla="*/ 132202 h 1079653"/>
              <a:gd name="connsiteX2" fmla="*/ 1564395 w 1564395"/>
              <a:gd name="connsiteY2" fmla="*/ 385590 h 1079653"/>
              <a:gd name="connsiteX3" fmla="*/ 1564395 w 1564395"/>
              <a:gd name="connsiteY3" fmla="*/ 616944 h 1079653"/>
              <a:gd name="connsiteX4" fmla="*/ 1520328 w 1564395"/>
              <a:gd name="connsiteY4" fmla="*/ 925416 h 1079653"/>
              <a:gd name="connsiteX5" fmla="*/ 1487277 w 1564395"/>
              <a:gd name="connsiteY5" fmla="*/ 1079653 h 1079653"/>
              <a:gd name="connsiteX6" fmla="*/ 77118 w 1564395"/>
              <a:gd name="connsiteY6" fmla="*/ 1057619 h 1079653"/>
              <a:gd name="connsiteX7" fmla="*/ 66101 w 1564395"/>
              <a:gd name="connsiteY7" fmla="*/ 661012 h 1079653"/>
              <a:gd name="connsiteX8" fmla="*/ 0 w 1564395"/>
              <a:gd name="connsiteY8" fmla="*/ 0 h 107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4395" h="1079653">
                <a:moveTo>
                  <a:pt x="0" y="0"/>
                </a:moveTo>
                <a:lnTo>
                  <a:pt x="1531344" y="132202"/>
                </a:lnTo>
                <a:lnTo>
                  <a:pt x="1564395" y="385590"/>
                </a:lnTo>
                <a:lnTo>
                  <a:pt x="1564395" y="616944"/>
                </a:lnTo>
                <a:lnTo>
                  <a:pt x="1520328" y="925416"/>
                </a:lnTo>
                <a:lnTo>
                  <a:pt x="1487277" y="1079653"/>
                </a:lnTo>
                <a:lnTo>
                  <a:pt x="77118" y="1057619"/>
                </a:lnTo>
                <a:lnTo>
                  <a:pt x="66101" y="66101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orme libre 36"/>
          <p:cNvSpPr/>
          <p:nvPr/>
        </p:nvSpPr>
        <p:spPr>
          <a:xfrm>
            <a:off x="4283968" y="5157192"/>
            <a:ext cx="360040" cy="144016"/>
          </a:xfrm>
          <a:custGeom>
            <a:avLst/>
            <a:gdLst>
              <a:gd name="connsiteX0" fmla="*/ 0 w 286439"/>
              <a:gd name="connsiteY0" fmla="*/ 0 h 121186"/>
              <a:gd name="connsiteX1" fmla="*/ 121186 w 286439"/>
              <a:gd name="connsiteY1" fmla="*/ 11017 h 121186"/>
              <a:gd name="connsiteX2" fmla="*/ 187287 w 286439"/>
              <a:gd name="connsiteY2" fmla="*/ 11017 h 121186"/>
              <a:gd name="connsiteX3" fmla="*/ 242371 w 286439"/>
              <a:gd name="connsiteY3" fmla="*/ 55085 h 121186"/>
              <a:gd name="connsiteX4" fmla="*/ 286439 w 286439"/>
              <a:gd name="connsiteY4" fmla="*/ 88135 h 121186"/>
              <a:gd name="connsiteX5" fmla="*/ 231355 w 286439"/>
              <a:gd name="connsiteY5" fmla="*/ 121186 h 121186"/>
              <a:gd name="connsiteX6" fmla="*/ 165253 w 286439"/>
              <a:gd name="connsiteY6" fmla="*/ 121186 h 121186"/>
              <a:gd name="connsiteX7" fmla="*/ 55085 w 286439"/>
              <a:gd name="connsiteY7" fmla="*/ 110169 h 121186"/>
              <a:gd name="connsiteX8" fmla="*/ 33051 w 286439"/>
              <a:gd name="connsiteY8" fmla="*/ 66101 h 121186"/>
              <a:gd name="connsiteX9" fmla="*/ 0 w 286439"/>
              <a:gd name="connsiteY9" fmla="*/ 0 h 12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6439" h="121186">
                <a:moveTo>
                  <a:pt x="0" y="0"/>
                </a:moveTo>
                <a:lnTo>
                  <a:pt x="121186" y="11017"/>
                </a:lnTo>
                <a:lnTo>
                  <a:pt x="187287" y="11017"/>
                </a:lnTo>
                <a:lnTo>
                  <a:pt x="242371" y="55085"/>
                </a:lnTo>
                <a:lnTo>
                  <a:pt x="286439" y="88135"/>
                </a:lnTo>
                <a:lnTo>
                  <a:pt x="231355" y="121186"/>
                </a:lnTo>
                <a:lnTo>
                  <a:pt x="165253" y="121186"/>
                </a:lnTo>
                <a:lnTo>
                  <a:pt x="55085" y="110169"/>
                </a:lnTo>
                <a:lnTo>
                  <a:pt x="33051" y="661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Forme libre 45"/>
          <p:cNvSpPr/>
          <p:nvPr/>
        </p:nvSpPr>
        <p:spPr>
          <a:xfrm>
            <a:off x="2915816" y="4293096"/>
            <a:ext cx="4461831" cy="1806766"/>
          </a:xfrm>
          <a:custGeom>
            <a:avLst/>
            <a:gdLst>
              <a:gd name="connsiteX0" fmla="*/ 2732183 w 4461831"/>
              <a:gd name="connsiteY0" fmla="*/ 1806766 h 1806766"/>
              <a:gd name="connsiteX1" fmla="*/ 2831334 w 4461831"/>
              <a:gd name="connsiteY1" fmla="*/ 1795749 h 1806766"/>
              <a:gd name="connsiteX2" fmla="*/ 2908453 w 4461831"/>
              <a:gd name="connsiteY2" fmla="*/ 1366092 h 1806766"/>
              <a:gd name="connsiteX3" fmla="*/ 3227942 w 4461831"/>
              <a:gd name="connsiteY3" fmla="*/ 1145754 h 1806766"/>
              <a:gd name="connsiteX4" fmla="*/ 3492347 w 4461831"/>
              <a:gd name="connsiteY4" fmla="*/ 1145754 h 1806766"/>
              <a:gd name="connsiteX5" fmla="*/ 3767768 w 4461831"/>
              <a:gd name="connsiteY5" fmla="*/ 1255923 h 1806766"/>
              <a:gd name="connsiteX6" fmla="*/ 3933021 w 4461831"/>
              <a:gd name="connsiteY6" fmla="*/ 1652530 h 1806766"/>
              <a:gd name="connsiteX7" fmla="*/ 3933021 w 4461831"/>
              <a:gd name="connsiteY7" fmla="*/ 1795749 h 1806766"/>
              <a:gd name="connsiteX8" fmla="*/ 4450814 w 4461831"/>
              <a:gd name="connsiteY8" fmla="*/ 1685581 h 1806766"/>
              <a:gd name="connsiteX9" fmla="*/ 4461831 w 4461831"/>
              <a:gd name="connsiteY9" fmla="*/ 1311007 h 1806766"/>
              <a:gd name="connsiteX10" fmla="*/ 4131325 w 4461831"/>
              <a:gd name="connsiteY10" fmla="*/ 1288973 h 1806766"/>
              <a:gd name="connsiteX11" fmla="*/ 3955055 w 4461831"/>
              <a:gd name="connsiteY11" fmla="*/ 1156771 h 1806766"/>
              <a:gd name="connsiteX12" fmla="*/ 3745734 w 4461831"/>
              <a:gd name="connsiteY12" fmla="*/ 881349 h 1806766"/>
              <a:gd name="connsiteX13" fmla="*/ 4186409 w 4461831"/>
              <a:gd name="connsiteY13" fmla="*/ 914400 h 1806766"/>
              <a:gd name="connsiteX14" fmla="*/ 3977089 w 4461831"/>
              <a:gd name="connsiteY14" fmla="*/ 826265 h 1806766"/>
              <a:gd name="connsiteX15" fmla="*/ 3591498 w 4461831"/>
              <a:gd name="connsiteY15" fmla="*/ 749147 h 1806766"/>
              <a:gd name="connsiteX16" fmla="*/ 3205908 w 4461831"/>
              <a:gd name="connsiteY16" fmla="*/ 683046 h 1806766"/>
              <a:gd name="connsiteX17" fmla="*/ 2864385 w 4461831"/>
              <a:gd name="connsiteY17" fmla="*/ 561860 h 1806766"/>
              <a:gd name="connsiteX18" fmla="*/ 2522862 w 4461831"/>
              <a:gd name="connsiteY18" fmla="*/ 396607 h 1806766"/>
              <a:gd name="connsiteX19" fmla="*/ 1905918 w 4461831"/>
              <a:gd name="connsiteY19" fmla="*/ 77118 h 1806766"/>
              <a:gd name="connsiteX20" fmla="*/ 1134737 w 4461831"/>
              <a:gd name="connsiteY20" fmla="*/ 11017 h 1806766"/>
              <a:gd name="connsiteX21" fmla="*/ 826265 w 4461831"/>
              <a:gd name="connsiteY21" fmla="*/ 0 h 1806766"/>
              <a:gd name="connsiteX22" fmla="*/ 220337 w 4461831"/>
              <a:gd name="connsiteY22" fmla="*/ 0 h 1806766"/>
              <a:gd name="connsiteX23" fmla="*/ 0 w 4461831"/>
              <a:gd name="connsiteY23" fmla="*/ 66101 h 1806766"/>
              <a:gd name="connsiteX24" fmla="*/ 275421 w 4461831"/>
              <a:gd name="connsiteY24" fmla="*/ 99152 h 1806766"/>
              <a:gd name="connsiteX25" fmla="*/ 583894 w 4461831"/>
              <a:gd name="connsiteY25" fmla="*/ 88135 h 1806766"/>
              <a:gd name="connsiteX26" fmla="*/ 1222872 w 4461831"/>
              <a:gd name="connsiteY26" fmla="*/ 99152 h 1806766"/>
              <a:gd name="connsiteX27" fmla="*/ 1762698 w 4461831"/>
              <a:gd name="connsiteY27" fmla="*/ 176270 h 1806766"/>
              <a:gd name="connsiteX28" fmla="*/ 2247440 w 4461831"/>
              <a:gd name="connsiteY28" fmla="*/ 319489 h 1806766"/>
              <a:gd name="connsiteX29" fmla="*/ 2710149 w 4461831"/>
              <a:gd name="connsiteY29" fmla="*/ 572877 h 1806766"/>
              <a:gd name="connsiteX30" fmla="*/ 2798284 w 4461831"/>
              <a:gd name="connsiteY30" fmla="*/ 837282 h 1806766"/>
              <a:gd name="connsiteX31" fmla="*/ 2820318 w 4461831"/>
              <a:gd name="connsiteY31" fmla="*/ 1200839 h 1806766"/>
              <a:gd name="connsiteX32" fmla="*/ 2787267 w 4461831"/>
              <a:gd name="connsiteY32" fmla="*/ 1465243 h 1806766"/>
              <a:gd name="connsiteX33" fmla="*/ 2721166 w 4461831"/>
              <a:gd name="connsiteY33" fmla="*/ 1685581 h 1806766"/>
              <a:gd name="connsiteX34" fmla="*/ 2732183 w 4461831"/>
              <a:gd name="connsiteY34" fmla="*/ 1806766 h 180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461831" h="1806766">
                <a:moveTo>
                  <a:pt x="2732183" y="1806766"/>
                </a:moveTo>
                <a:lnTo>
                  <a:pt x="2831334" y="1795749"/>
                </a:lnTo>
                <a:lnTo>
                  <a:pt x="2908453" y="1366092"/>
                </a:lnTo>
                <a:lnTo>
                  <a:pt x="3227942" y="1145754"/>
                </a:lnTo>
                <a:lnTo>
                  <a:pt x="3492347" y="1145754"/>
                </a:lnTo>
                <a:lnTo>
                  <a:pt x="3767768" y="1255923"/>
                </a:lnTo>
                <a:lnTo>
                  <a:pt x="3933021" y="1652530"/>
                </a:lnTo>
                <a:lnTo>
                  <a:pt x="3933021" y="1795749"/>
                </a:lnTo>
                <a:lnTo>
                  <a:pt x="4450814" y="1685581"/>
                </a:lnTo>
                <a:lnTo>
                  <a:pt x="4461831" y="1311007"/>
                </a:lnTo>
                <a:lnTo>
                  <a:pt x="4131325" y="1288973"/>
                </a:lnTo>
                <a:lnTo>
                  <a:pt x="3955055" y="1156771"/>
                </a:lnTo>
                <a:lnTo>
                  <a:pt x="3745734" y="881349"/>
                </a:lnTo>
                <a:lnTo>
                  <a:pt x="4186409" y="914400"/>
                </a:lnTo>
                <a:lnTo>
                  <a:pt x="3977089" y="826265"/>
                </a:lnTo>
                <a:lnTo>
                  <a:pt x="3591498" y="749147"/>
                </a:lnTo>
                <a:lnTo>
                  <a:pt x="3205908" y="683046"/>
                </a:lnTo>
                <a:lnTo>
                  <a:pt x="2864385" y="561860"/>
                </a:lnTo>
                <a:lnTo>
                  <a:pt x="2522862" y="396607"/>
                </a:lnTo>
                <a:lnTo>
                  <a:pt x="1905918" y="77118"/>
                </a:lnTo>
                <a:lnTo>
                  <a:pt x="1134737" y="11017"/>
                </a:lnTo>
                <a:lnTo>
                  <a:pt x="826265" y="0"/>
                </a:lnTo>
                <a:lnTo>
                  <a:pt x="220337" y="0"/>
                </a:lnTo>
                <a:lnTo>
                  <a:pt x="0" y="66101"/>
                </a:lnTo>
                <a:lnTo>
                  <a:pt x="275421" y="99152"/>
                </a:lnTo>
                <a:lnTo>
                  <a:pt x="583894" y="88135"/>
                </a:lnTo>
                <a:lnTo>
                  <a:pt x="1222872" y="99152"/>
                </a:lnTo>
                <a:lnTo>
                  <a:pt x="1762698" y="176270"/>
                </a:lnTo>
                <a:lnTo>
                  <a:pt x="2247440" y="319489"/>
                </a:lnTo>
                <a:lnTo>
                  <a:pt x="2710149" y="572877"/>
                </a:lnTo>
                <a:lnTo>
                  <a:pt x="2798284" y="837282"/>
                </a:lnTo>
                <a:lnTo>
                  <a:pt x="2820318" y="1200839"/>
                </a:lnTo>
                <a:lnTo>
                  <a:pt x="2787267" y="1465243"/>
                </a:lnTo>
                <a:lnTo>
                  <a:pt x="2721166" y="1685581"/>
                </a:lnTo>
                <a:lnTo>
                  <a:pt x="2732183" y="180676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10</cp:revision>
  <dcterms:created xsi:type="dcterms:W3CDTF">2018-10-03T18:57:23Z</dcterms:created>
  <dcterms:modified xsi:type="dcterms:W3CDTF">2018-10-03T19:51:52Z</dcterms:modified>
</cp:coreProperties>
</file>