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iG7IL0oN7dAhUDSN8KHfo8C0wQjRx6BAgBEAU&amp;url=http%3A%2F%2Fwww.lemieuxetre.ch%2Fair%2Fair_histoires_atmosphere_intro.htm&amp;psig=AOvVaw3o-YBKfi2IROkolSJLHFJS&amp;ust=15382432631036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jS6YShod7dAhXNUt8KHc5VAhsQjRx6BAgBEAU&amp;url=https%3A%2F%2Ffr.sputniknews.com%2Frussie%2F201709101032988979-tempete-solaire-aurore-boreale-russie-novossibirsk%2F&amp;psig=AOvVaw3gKyxwSBs8kQu8-Q0m2wKu&amp;ust=153824336353803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observable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6386" name="Picture 2" descr="F:\site\images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55186"/>
            <a:ext cx="4176464" cy="2966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8434" name="Picture 2" descr="F:\site\images\Captur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4896544" cy="4324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nuit</vt:lpstr>
      <vt:lpstr>Étoile filantes dans la mésosphère</vt:lpstr>
      <vt:lpstr>Aurore boréales dans la thermosphère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Phénomème observablela nuit</dc:title>
  <dc:creator>CSBE</dc:creator>
  <cp:lastModifiedBy>CSBE</cp:lastModifiedBy>
  <cp:revision>3</cp:revision>
  <dcterms:created xsi:type="dcterms:W3CDTF">2018-09-28T17:43:28Z</dcterms:created>
  <dcterms:modified xsi:type="dcterms:W3CDTF">2018-09-28T18:04:28Z</dcterms:modified>
</cp:coreProperties>
</file>