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D787-2726-424A-AAE5-8D809A4BA360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881-F72A-465C-B4E3-25A65023034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phases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 </a:t>
            </a:r>
            <a:r>
              <a:rPr lang="fr-CA" dirty="0" err="1"/>
              <a:t>K</a:t>
            </a:r>
            <a:r>
              <a:rPr lang="fr-CA" dirty="0" err="1" smtClean="0"/>
              <a:t>even</a:t>
            </a:r>
            <a:r>
              <a:rPr lang="fr-CA" dirty="0" smtClean="0"/>
              <a:t> Sylvain</a:t>
            </a:r>
            <a:endParaRPr lang="fr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age 3"/>
          <p:cNvSpPr/>
          <p:nvPr/>
        </p:nvSpPr>
        <p:spPr>
          <a:xfrm>
            <a:off x="2915816" y="1988840"/>
            <a:ext cx="2736304" cy="122413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G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4365104"/>
            <a:ext cx="180020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S</a:t>
            </a:r>
            <a:endParaRPr lang="fr-CA" dirty="0"/>
          </a:p>
        </p:txBody>
      </p:sp>
      <p:sp>
        <p:nvSpPr>
          <p:cNvPr id="6" name="Cylindre 5"/>
          <p:cNvSpPr/>
          <p:nvPr/>
        </p:nvSpPr>
        <p:spPr>
          <a:xfrm>
            <a:off x="6516216" y="4221088"/>
            <a:ext cx="1296144" cy="194421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</a:t>
            </a:r>
            <a:endParaRPr lang="fr-CA" dirty="0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1547664" y="2996952"/>
            <a:ext cx="129614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H="1">
            <a:off x="2411760" y="3140968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411760" y="4581128"/>
            <a:ext cx="38164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2555776" y="5013176"/>
            <a:ext cx="37444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5868144" y="2492896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H="1" flipV="1">
            <a:off x="5580112" y="2924944"/>
            <a:ext cx="115212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 rot="19080059">
            <a:off x="1303936" y="3173101"/>
            <a:ext cx="1393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 rot="18795347">
            <a:off x="2317274" y="3684698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1" name="ZoneTexte 20"/>
          <p:cNvSpPr txBox="1"/>
          <p:nvPr/>
        </p:nvSpPr>
        <p:spPr>
          <a:xfrm rot="2948306">
            <a:off x="5900274" y="2763230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 rot="2785335">
            <a:off x="5294169" y="3486601"/>
            <a:ext cx="1311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923928" y="422108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24" name="ZoneTexte 23"/>
          <p:cNvSpPr txBox="1"/>
          <p:nvPr/>
        </p:nvSpPr>
        <p:spPr>
          <a:xfrm>
            <a:off x="3635896" y="50851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16</Words>
  <Application>Microsoft Office PowerPoint</Application>
  <PresentationFormat>Affichage à l'écran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phases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phases</dc:title>
  <dc:creator>CSBE</dc:creator>
  <cp:lastModifiedBy>CSBE</cp:lastModifiedBy>
  <cp:revision>2</cp:revision>
  <dcterms:created xsi:type="dcterms:W3CDTF">2019-04-08T18:57:34Z</dcterms:created>
  <dcterms:modified xsi:type="dcterms:W3CDTF">2019-04-08T19:16:37Z</dcterms:modified>
</cp:coreProperties>
</file>