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1FADACC2-4FC8-429E-B263-25A83A12F324}" type="datetimeFigureOut">
              <a:rPr lang="fr-CA" smtClean="0"/>
              <a:pPr/>
              <a:t>2018-03-27</a:t>
            </a:fld>
            <a:endParaRPr lang="fr-CA"/>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CA"/>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B129AC8-9D53-4947-B8E9-618DB4139BB1}"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ADACC2-4FC8-429E-B263-25A83A12F324}" type="datetimeFigureOut">
              <a:rPr lang="fr-CA" smtClean="0"/>
              <a:pPr/>
              <a:t>2018-03-27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B129AC8-9D53-4947-B8E9-618DB4139BB1}"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FADACC2-4FC8-429E-B263-25A83A12F324}" type="datetimeFigureOut">
              <a:rPr lang="fr-CA" smtClean="0"/>
              <a:pPr/>
              <a:t>2018-03-27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B129AC8-9D53-4947-B8E9-618DB4139BB1}"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1FADACC2-4FC8-429E-B263-25A83A12F324}" type="datetimeFigureOut">
              <a:rPr lang="fr-CA" smtClean="0"/>
              <a:pPr/>
              <a:t>2018-03-27</a:t>
            </a:fld>
            <a:endParaRPr lang="fr-CA"/>
          </a:p>
        </p:txBody>
      </p:sp>
      <p:sp>
        <p:nvSpPr>
          <p:cNvPr id="5" name="Espace réservé du pied de page 4"/>
          <p:cNvSpPr>
            <a:spLocks noGrp="1"/>
          </p:cNvSpPr>
          <p:nvPr>
            <p:ph type="ftr" sz="quarter" idx="11"/>
          </p:nvPr>
        </p:nvSpPr>
        <p:spPr>
          <a:xfrm>
            <a:off x="457200" y="6480969"/>
            <a:ext cx="4260056" cy="300831"/>
          </a:xfrm>
        </p:spPr>
        <p:txBody>
          <a:bodyPr/>
          <a:lstStyle/>
          <a:p>
            <a:endParaRPr lang="fr-CA"/>
          </a:p>
        </p:txBody>
      </p:sp>
      <p:sp>
        <p:nvSpPr>
          <p:cNvPr id="6" name="Espace réservé du numéro de diapositive 5"/>
          <p:cNvSpPr>
            <a:spLocks noGrp="1"/>
          </p:cNvSpPr>
          <p:nvPr>
            <p:ph type="sldNum" sz="quarter" idx="12"/>
          </p:nvPr>
        </p:nvSpPr>
        <p:spPr/>
        <p:txBody>
          <a:bodyPr/>
          <a:lstStyle/>
          <a:p>
            <a:fld id="{2B129AC8-9D53-4947-B8E9-618DB4139BB1}"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1FADACC2-4FC8-429E-B263-25A83A12F324}" type="datetimeFigureOut">
              <a:rPr lang="fr-CA" smtClean="0"/>
              <a:pPr/>
              <a:t>2018-03-27</a:t>
            </a:fld>
            <a:endParaRPr lang="fr-CA"/>
          </a:p>
        </p:txBody>
      </p:sp>
      <p:sp>
        <p:nvSpPr>
          <p:cNvPr id="5" name="Espace réservé du pied de page 4"/>
          <p:cNvSpPr>
            <a:spLocks noGrp="1"/>
          </p:cNvSpPr>
          <p:nvPr>
            <p:ph type="ftr" sz="quarter" idx="11"/>
          </p:nvPr>
        </p:nvSpPr>
        <p:spPr>
          <a:xfrm>
            <a:off x="2619376" y="6480969"/>
            <a:ext cx="4260056" cy="300831"/>
          </a:xfrm>
        </p:spPr>
        <p:txBody>
          <a:bodyPr/>
          <a:lstStyle/>
          <a:p>
            <a:endParaRPr lang="fr-CA"/>
          </a:p>
        </p:txBody>
      </p:sp>
      <p:sp>
        <p:nvSpPr>
          <p:cNvPr id="6" name="Espace réservé du numéro de diapositive 5"/>
          <p:cNvSpPr>
            <a:spLocks noGrp="1"/>
          </p:cNvSpPr>
          <p:nvPr>
            <p:ph type="sldNum" sz="quarter" idx="12"/>
          </p:nvPr>
        </p:nvSpPr>
        <p:spPr>
          <a:xfrm>
            <a:off x="8451056" y="809624"/>
            <a:ext cx="502920" cy="300831"/>
          </a:xfrm>
        </p:spPr>
        <p:txBody>
          <a:bodyPr/>
          <a:lstStyle/>
          <a:p>
            <a:fld id="{2B129AC8-9D53-4947-B8E9-618DB4139BB1}" type="slidenum">
              <a:rPr lang="fr-CA" smtClean="0"/>
              <a:pPr/>
              <a:t>‹N°›</a:t>
            </a:fld>
            <a:endParaRPr lang="fr-CA"/>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1FADACC2-4FC8-429E-B263-25A83A12F324}" type="datetimeFigureOut">
              <a:rPr lang="fr-CA" smtClean="0"/>
              <a:pPr/>
              <a:t>2018-03-27</a:t>
            </a:fld>
            <a:endParaRPr lang="fr-CA"/>
          </a:p>
        </p:txBody>
      </p:sp>
      <p:sp>
        <p:nvSpPr>
          <p:cNvPr id="6" name="Espace réservé du pied de page 5"/>
          <p:cNvSpPr>
            <a:spLocks noGrp="1"/>
          </p:cNvSpPr>
          <p:nvPr>
            <p:ph type="ftr" sz="quarter" idx="11"/>
          </p:nvPr>
        </p:nvSpPr>
        <p:spPr>
          <a:xfrm>
            <a:off x="457200" y="6480969"/>
            <a:ext cx="4260056" cy="301752"/>
          </a:xfrm>
        </p:spPr>
        <p:txBody>
          <a:bodyPr/>
          <a:lstStyle/>
          <a:p>
            <a:endParaRPr lang="fr-CA"/>
          </a:p>
        </p:txBody>
      </p:sp>
      <p:sp>
        <p:nvSpPr>
          <p:cNvPr id="7" name="Espace réservé du numéro de diapositive 6"/>
          <p:cNvSpPr>
            <a:spLocks noGrp="1"/>
          </p:cNvSpPr>
          <p:nvPr>
            <p:ph type="sldNum" sz="quarter" idx="12"/>
          </p:nvPr>
        </p:nvSpPr>
        <p:spPr>
          <a:xfrm>
            <a:off x="7589520" y="6480969"/>
            <a:ext cx="502920" cy="301752"/>
          </a:xfrm>
        </p:spPr>
        <p:txBody>
          <a:bodyPr/>
          <a:lstStyle/>
          <a:p>
            <a:fld id="{2B129AC8-9D53-4947-B8E9-618DB4139BB1}"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1FADACC2-4FC8-429E-B263-25A83A12F324}" type="datetimeFigureOut">
              <a:rPr lang="fr-CA" smtClean="0"/>
              <a:pPr/>
              <a:t>2018-03-27</a:t>
            </a:fld>
            <a:endParaRPr lang="fr-CA"/>
          </a:p>
        </p:txBody>
      </p:sp>
      <p:sp>
        <p:nvSpPr>
          <p:cNvPr id="8" name="Espace réservé du pied de page 7"/>
          <p:cNvSpPr>
            <a:spLocks noGrp="1"/>
          </p:cNvSpPr>
          <p:nvPr>
            <p:ph type="ftr" sz="quarter" idx="11"/>
          </p:nvPr>
        </p:nvSpPr>
        <p:spPr>
          <a:xfrm>
            <a:off x="457200" y="6480969"/>
            <a:ext cx="4261104" cy="301752"/>
          </a:xfrm>
        </p:spPr>
        <p:txBody>
          <a:bodyPr/>
          <a:lstStyle/>
          <a:p>
            <a:endParaRPr lang="fr-CA"/>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2B129AC8-9D53-4947-B8E9-618DB4139BB1}"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FADACC2-4FC8-429E-B263-25A83A12F324}" type="datetimeFigureOut">
              <a:rPr lang="fr-CA" smtClean="0"/>
              <a:pPr/>
              <a:t>2018-03-27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B129AC8-9D53-4947-B8E9-618DB4139BB1}"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1FADACC2-4FC8-429E-B263-25A83A12F324}" type="datetimeFigureOut">
              <a:rPr lang="fr-CA" smtClean="0"/>
              <a:pPr/>
              <a:t>2018-03-27</a:t>
            </a:fld>
            <a:endParaRPr lang="fr-CA"/>
          </a:p>
        </p:txBody>
      </p:sp>
      <p:sp>
        <p:nvSpPr>
          <p:cNvPr id="3" name="Espace réservé du pied de page 2"/>
          <p:cNvSpPr>
            <a:spLocks noGrp="1"/>
          </p:cNvSpPr>
          <p:nvPr>
            <p:ph type="ftr" sz="quarter" idx="11"/>
          </p:nvPr>
        </p:nvSpPr>
        <p:spPr>
          <a:xfrm>
            <a:off x="457200" y="6481890"/>
            <a:ext cx="4260056" cy="300831"/>
          </a:xfrm>
        </p:spPr>
        <p:txBody>
          <a:bodyPr/>
          <a:lstStyle/>
          <a:p>
            <a:endParaRPr lang="fr-CA"/>
          </a:p>
        </p:txBody>
      </p:sp>
      <p:sp>
        <p:nvSpPr>
          <p:cNvPr id="4" name="Espace réservé du numéro de diapositive 3"/>
          <p:cNvSpPr>
            <a:spLocks noGrp="1"/>
          </p:cNvSpPr>
          <p:nvPr>
            <p:ph type="sldNum" sz="quarter" idx="12"/>
          </p:nvPr>
        </p:nvSpPr>
        <p:spPr>
          <a:xfrm>
            <a:off x="7589520" y="6480969"/>
            <a:ext cx="502920" cy="301752"/>
          </a:xfrm>
        </p:spPr>
        <p:txBody>
          <a:bodyPr/>
          <a:lstStyle/>
          <a:p>
            <a:fld id="{2B129AC8-9D53-4947-B8E9-618DB4139BB1}"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1FADACC2-4FC8-429E-B263-25A83A12F324}" type="datetimeFigureOut">
              <a:rPr lang="fr-CA" smtClean="0"/>
              <a:pPr/>
              <a:t>2018-03-27</a:t>
            </a:fld>
            <a:endParaRPr lang="fr-CA"/>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2B129AC8-9D53-4947-B8E9-618DB4139BB1}"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1FADACC2-4FC8-429E-B263-25A83A12F324}" type="datetimeFigureOut">
              <a:rPr lang="fr-CA" smtClean="0"/>
              <a:pPr/>
              <a:t>2018-03-27</a:t>
            </a:fld>
            <a:endParaRPr lang="fr-CA"/>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2B129AC8-9D53-4947-B8E9-618DB4139BB1}"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FADACC2-4FC8-429E-B263-25A83A12F324}" type="datetimeFigureOut">
              <a:rPr lang="fr-CA" smtClean="0"/>
              <a:pPr/>
              <a:t>2018-03-27</a:t>
            </a:fld>
            <a:endParaRPr lang="fr-CA"/>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CA"/>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B129AC8-9D53-4947-B8E9-618DB4139BB1}" type="slidenum">
              <a:rPr lang="fr-CA" smtClean="0"/>
              <a:pPr/>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quops.qc.ca/ateliers-2018/112-programmation-et-robotique-a-la-maternelle-cest-possibl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CA" dirty="0" smtClean="0"/>
              <a:t>Projet A</a:t>
            </a:r>
            <a:br>
              <a:rPr lang="fr-CA" dirty="0" smtClean="0"/>
            </a:br>
            <a:r>
              <a:rPr lang="fr-CA" dirty="0" smtClean="0"/>
              <a:t>AQUOPS</a:t>
            </a:r>
            <a:endParaRPr lang="fr-CA" dirty="0"/>
          </a:p>
        </p:txBody>
      </p:sp>
      <p:sp>
        <p:nvSpPr>
          <p:cNvPr id="3" name="Sous-titre 2"/>
          <p:cNvSpPr>
            <a:spLocks noGrp="1"/>
          </p:cNvSpPr>
          <p:nvPr>
            <p:ph type="subTitle" idx="1"/>
          </p:nvPr>
        </p:nvSpPr>
        <p:spPr/>
        <p:txBody>
          <a:bodyPr>
            <a:normAutofit lnSpcReduction="10000"/>
          </a:bodyPr>
          <a:lstStyle/>
          <a:p>
            <a:pPr algn="l"/>
            <a:r>
              <a:rPr lang="fr-CA" dirty="0" smtClean="0"/>
              <a:t>Présenter à Daniel Blais</a:t>
            </a:r>
          </a:p>
          <a:p>
            <a:pPr algn="l"/>
            <a:r>
              <a:rPr lang="fr-CA" dirty="0" smtClean="0"/>
              <a:t>Fait par: Ludovic Lachance</a:t>
            </a:r>
          </a:p>
          <a:p>
            <a:pPr algn="l"/>
            <a:r>
              <a:rPr lang="fr-CA" dirty="0" smtClean="0"/>
              <a:t>ESV</a:t>
            </a:r>
          </a:p>
          <a:p>
            <a:pPr algn="l"/>
            <a:r>
              <a:rPr lang="fr-CA" dirty="0" smtClean="0"/>
              <a:t>2018-03-19</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CA" dirty="0" smtClean="0"/>
              <a:t>Description</a:t>
            </a:r>
            <a:br>
              <a:rPr lang="fr-CA" dirty="0" smtClean="0"/>
            </a:br>
            <a:r>
              <a:rPr lang="fr-CA" dirty="0" smtClean="0"/>
              <a:t>Programmation et robotique à la maternelle, c’est possible</a:t>
            </a:r>
            <a:endParaRPr lang="fr-CA" dirty="0"/>
          </a:p>
        </p:txBody>
      </p:sp>
      <p:sp>
        <p:nvSpPr>
          <p:cNvPr id="3" name="Espace réservé du contenu 2"/>
          <p:cNvSpPr>
            <a:spLocks noGrp="1"/>
          </p:cNvSpPr>
          <p:nvPr>
            <p:ph idx="1"/>
          </p:nvPr>
        </p:nvSpPr>
        <p:spPr/>
        <p:txBody>
          <a:bodyPr>
            <a:normAutofit fontScale="77500" lnSpcReduction="20000"/>
          </a:bodyPr>
          <a:lstStyle/>
          <a:p>
            <a:r>
              <a:rPr lang="fr-CA" dirty="0" smtClean="0"/>
              <a:t>La programmation et la robotique gagnent en popularité dans le milieu de l’éducation. Dès la maternelle, il est possible d’initier les enfants à ces notions. Comment? Découvrez la réponse lors de la journée thématique, alors que des ressources, des outils technologiques et des applications sur la tablette tactile vous seront présentés. Venez faire connaissance, entre autres, avec </a:t>
            </a:r>
            <a:r>
              <a:rPr lang="fr-CA" i="1" dirty="0" err="1" smtClean="0"/>
              <a:t>Osmo</a:t>
            </a:r>
            <a:r>
              <a:rPr lang="fr-CA" i="1" dirty="0" smtClean="0"/>
              <a:t> </a:t>
            </a:r>
            <a:r>
              <a:rPr lang="fr-CA" i="1" dirty="0" err="1" smtClean="0"/>
              <a:t>Coding</a:t>
            </a:r>
            <a:r>
              <a:rPr lang="fr-CA" i="1" dirty="0" smtClean="0"/>
              <a:t>, Blue-Bot, </a:t>
            </a:r>
            <a:r>
              <a:rPr lang="fr-CA" i="1" dirty="0" err="1" smtClean="0"/>
              <a:t>Dash</a:t>
            </a:r>
            <a:r>
              <a:rPr lang="fr-CA" i="1" dirty="0" smtClean="0"/>
              <a:t> &amp; Dot</a:t>
            </a:r>
            <a:r>
              <a:rPr lang="fr-CA" dirty="0" smtClean="0"/>
              <a:t> ainsi que le matériel </a:t>
            </a:r>
            <a:r>
              <a:rPr lang="fr-CA" i="1" dirty="0" err="1" smtClean="0"/>
              <a:t>WeDo</a:t>
            </a:r>
            <a:r>
              <a:rPr lang="fr-CA" i="1" dirty="0" smtClean="0"/>
              <a:t> 2.0</a:t>
            </a:r>
            <a:r>
              <a:rPr lang="fr-CA" dirty="0" smtClean="0"/>
              <a:t> pour vivre l’exploitation de la robotique à l’éducation préscolaire. Vous aurez l’occasion de manipuler, jouer et apprendre dans le plaisir afin de vous approprier la programmation de façon continue!</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Animateur: </a:t>
            </a:r>
            <a:r>
              <a:rPr lang="fr-CA" b="1" dirty="0" smtClean="0"/>
              <a:t>Lynda </a:t>
            </a:r>
            <a:r>
              <a:rPr lang="fr-CA" b="1" dirty="0" err="1" smtClean="0"/>
              <a:t>O'Connell</a:t>
            </a:r>
            <a:r>
              <a:rPr lang="fr-CA" b="1" dirty="0" smtClean="0"/>
              <a:t> et </a:t>
            </a:r>
            <a:endParaRPr lang="fr-CA" dirty="0" smtClean="0"/>
          </a:p>
          <a:p>
            <a:pPr>
              <a:buNone/>
            </a:pPr>
            <a:r>
              <a:rPr lang="fr-CA" b="1" dirty="0" smtClean="0"/>
              <a:t>Isabelle </a:t>
            </a:r>
            <a:r>
              <a:rPr lang="fr-CA" b="1" dirty="0" err="1" smtClean="0"/>
              <a:t>Therrien</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Professeur:</a:t>
            </a:r>
            <a:endParaRPr lang="fr-CA" dirty="0"/>
          </a:p>
        </p:txBody>
      </p:sp>
      <p:pic>
        <p:nvPicPr>
          <p:cNvPr id="1026" name="Picture 2"/>
          <p:cNvPicPr>
            <a:picLocks noChangeAspect="1" noChangeArrowheads="1"/>
          </p:cNvPicPr>
          <p:nvPr/>
        </p:nvPicPr>
        <p:blipFill>
          <a:blip r:embed="rId2" cstate="print"/>
          <a:srcRect/>
          <a:stretch>
            <a:fillRect/>
          </a:stretch>
        </p:blipFill>
        <p:spPr bwMode="auto">
          <a:xfrm>
            <a:off x="3851920" y="1988840"/>
            <a:ext cx="3960440" cy="40112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23528" y="2740300"/>
            <a:ext cx="8229600" cy="4117700"/>
          </a:xfrm>
          <a:prstGeom prst="rect">
            <a:avLst/>
          </a:prstGeom>
          <a:noFill/>
          <a:ln w="9525">
            <a:noFill/>
            <a:miter lim="800000"/>
            <a:headEnd/>
            <a:tailEnd/>
          </a:ln>
        </p:spPr>
      </p:pic>
      <p:sp>
        <p:nvSpPr>
          <p:cNvPr id="2" name="Titre 1"/>
          <p:cNvSpPr>
            <a:spLocks noGrp="1"/>
          </p:cNvSpPr>
          <p:nvPr>
            <p:ph type="title"/>
          </p:nvPr>
        </p:nvSpPr>
        <p:spPr/>
        <p:txBody>
          <a:bodyPr>
            <a:normAutofit/>
          </a:bodyPr>
          <a:lstStyle/>
          <a:p>
            <a:pPr algn="ctr"/>
            <a:r>
              <a:rPr lang="fr-CA" dirty="0" smtClean="0"/>
              <a:t>Lien Hypertexte</a:t>
            </a:r>
            <a:br>
              <a:rPr lang="fr-CA" dirty="0" smtClean="0"/>
            </a:br>
            <a:r>
              <a:rPr lang="fr-CA" sz="2700" dirty="0" smtClean="0">
                <a:solidFill>
                  <a:schemeClr val="bg1"/>
                </a:solidFill>
                <a:effectLst/>
                <a:hlinkClick r:id="rId3"/>
              </a:rPr>
              <a:t>http://recitpresco.qc.ca/pages/robotique</a:t>
            </a:r>
            <a:endParaRPr lang="fr-CA" sz="2700" dirty="0">
              <a:solidFill>
                <a:schemeClr val="bg1"/>
              </a:soli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TotalTime>
  <Words>137</Words>
  <Application>Microsoft Office PowerPoint</Application>
  <PresentationFormat>Affichage à l'écran (4:3)</PresentationFormat>
  <Paragraphs>11</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Verve</vt:lpstr>
      <vt:lpstr>Projet A AQUOPS</vt:lpstr>
      <vt:lpstr>Description Programmation et robotique à la maternelle, c’est possible</vt:lpstr>
      <vt:lpstr>Diapositive 3</vt:lpstr>
      <vt:lpstr>Diapositive 4</vt:lpstr>
      <vt:lpstr>Lien Hypertexte http://recitpresco.qc.ca/pages/robotique</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A AQUOPS</dc:title>
  <dc:creator>CSBE</dc:creator>
  <cp:lastModifiedBy>CSBE</cp:lastModifiedBy>
  <cp:revision>3</cp:revision>
  <dcterms:created xsi:type="dcterms:W3CDTF">2018-03-20T19:47:25Z</dcterms:created>
  <dcterms:modified xsi:type="dcterms:W3CDTF">2018-03-27T13:53:06Z</dcterms:modified>
</cp:coreProperties>
</file>