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3CA8-A401-4C04-9E29-6C640F10449B}" type="datetimeFigureOut">
              <a:rPr lang="fr-CA" smtClean="0"/>
              <a:t>2017-11-02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8220A-D5C2-4938-9FC2-494F1AF0AE6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3CA8-A401-4C04-9E29-6C640F10449B}" type="datetimeFigureOut">
              <a:rPr lang="fr-CA" smtClean="0"/>
              <a:t>2017-11-02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8220A-D5C2-4938-9FC2-494F1AF0AE6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3CA8-A401-4C04-9E29-6C640F10449B}" type="datetimeFigureOut">
              <a:rPr lang="fr-CA" smtClean="0"/>
              <a:t>2017-11-02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8220A-D5C2-4938-9FC2-494F1AF0AE6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3CA8-A401-4C04-9E29-6C640F10449B}" type="datetimeFigureOut">
              <a:rPr lang="fr-CA" smtClean="0"/>
              <a:t>2017-11-02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8220A-D5C2-4938-9FC2-494F1AF0AE6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3CA8-A401-4C04-9E29-6C640F10449B}" type="datetimeFigureOut">
              <a:rPr lang="fr-CA" smtClean="0"/>
              <a:t>2017-11-02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8220A-D5C2-4938-9FC2-494F1AF0AE6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3CA8-A401-4C04-9E29-6C640F10449B}" type="datetimeFigureOut">
              <a:rPr lang="fr-CA" smtClean="0"/>
              <a:t>2017-11-02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8220A-D5C2-4938-9FC2-494F1AF0AE6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3CA8-A401-4C04-9E29-6C640F10449B}" type="datetimeFigureOut">
              <a:rPr lang="fr-CA" smtClean="0"/>
              <a:t>2017-11-02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8220A-D5C2-4938-9FC2-494F1AF0AE6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3CA8-A401-4C04-9E29-6C640F10449B}" type="datetimeFigureOut">
              <a:rPr lang="fr-CA" smtClean="0"/>
              <a:t>2017-11-02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8220A-D5C2-4938-9FC2-494F1AF0AE6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3CA8-A401-4C04-9E29-6C640F10449B}" type="datetimeFigureOut">
              <a:rPr lang="fr-CA" smtClean="0"/>
              <a:t>2017-11-02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8220A-D5C2-4938-9FC2-494F1AF0AE6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3CA8-A401-4C04-9E29-6C640F10449B}" type="datetimeFigureOut">
              <a:rPr lang="fr-CA" smtClean="0"/>
              <a:t>2017-11-02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8220A-D5C2-4938-9FC2-494F1AF0AE6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3CA8-A401-4C04-9E29-6C640F10449B}" type="datetimeFigureOut">
              <a:rPr lang="fr-CA" smtClean="0"/>
              <a:t>2017-11-02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8220A-D5C2-4938-9FC2-494F1AF0AE67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83CA8-A401-4C04-9E29-6C640F10449B}" type="datetimeFigureOut">
              <a:rPr lang="fr-CA" smtClean="0"/>
              <a:t>2017-11-02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8220A-D5C2-4938-9FC2-494F1AF0AE67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6" name="Picture 12" descr="Résultats de recherche d'images pour « flamme feu dessin 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966489">
            <a:off x="7201403" y="4102303"/>
            <a:ext cx="1080120" cy="1559532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Projet M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La fusée de Ludovic</a:t>
            </a:r>
            <a:endParaRPr lang="fr-CA" dirty="0"/>
          </a:p>
        </p:txBody>
      </p:sp>
      <p:sp>
        <p:nvSpPr>
          <p:cNvPr id="10" name="Rectangle 9"/>
          <p:cNvSpPr/>
          <p:nvPr/>
        </p:nvSpPr>
        <p:spPr>
          <a:xfrm>
            <a:off x="7380312" y="2708920"/>
            <a:ext cx="864096" cy="158417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Triangle rectangle 10"/>
          <p:cNvSpPr/>
          <p:nvPr/>
        </p:nvSpPr>
        <p:spPr>
          <a:xfrm>
            <a:off x="8244408" y="3501008"/>
            <a:ext cx="576064" cy="792088"/>
          </a:xfrm>
          <a:prstGeom prst="rt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Triangle isocèle 12"/>
          <p:cNvSpPr/>
          <p:nvPr/>
        </p:nvSpPr>
        <p:spPr>
          <a:xfrm>
            <a:off x="7380312" y="2204864"/>
            <a:ext cx="864096" cy="504056"/>
          </a:xfrm>
          <a:prstGeom prst="triangl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266" name="AutoShape 2" descr="Résultats de recherche d'images pour « flamme feu dessin »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1270" name="AutoShape 6" descr="Résultats de recherche d'images pour « flamme feu dessin »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1272" name="AutoShape 8" descr="Résultats de recherche d'images pour « flamme feu dessin »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20" name="Triangle rectangle 19"/>
          <p:cNvSpPr/>
          <p:nvPr/>
        </p:nvSpPr>
        <p:spPr>
          <a:xfrm flipH="1">
            <a:off x="6804248" y="3501008"/>
            <a:ext cx="584448" cy="792088"/>
          </a:xfrm>
          <a:prstGeom prst="rt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Projet M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M</dc:title>
  <dc:creator>CSBE</dc:creator>
  <cp:lastModifiedBy>CSBE</cp:lastModifiedBy>
  <cp:revision>2</cp:revision>
  <dcterms:created xsi:type="dcterms:W3CDTF">2017-11-02T13:38:40Z</dcterms:created>
  <dcterms:modified xsi:type="dcterms:W3CDTF">2017-11-02T13:56:47Z</dcterms:modified>
</cp:coreProperties>
</file>