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>
      <p:cViewPr varScale="1">
        <p:scale>
          <a:sx n="86" d="100"/>
          <a:sy n="86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CA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44DD44-3689-47C5-BF0E-DD370B0CF788}" type="datetimeFigureOut">
              <a:rPr lang="fr-CA" smtClean="0"/>
              <a:pPr/>
              <a:t>2018-02-23</a:t>
            </a:fld>
            <a:endParaRPr lang="fr-CA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CD41DC9-717C-4C1F-B458-C67BF7B30A18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80772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fr-CA" sz="4000" dirty="0" smtClean="0">
                <a:solidFill>
                  <a:srgbClr val="FF0000"/>
                </a:solidFill>
              </a:rPr>
              <a:t>Image Droite ou Inversée?</a:t>
            </a:r>
            <a:r>
              <a:rPr lang="fr-CA" sz="4000" dirty="0" smtClean="0"/>
              <a:t/>
            </a:r>
            <a:br>
              <a:rPr lang="fr-CA" sz="4000" dirty="0" smtClean="0"/>
            </a:br>
            <a:endParaRPr lang="fr-CA" sz="4000" dirty="0"/>
          </a:p>
        </p:txBody>
      </p:sp>
      <p:sp>
        <p:nvSpPr>
          <p:cNvPr id="4" name="ZoneTexte 3"/>
          <p:cNvSpPr txBox="1"/>
          <p:nvPr/>
        </p:nvSpPr>
        <p:spPr>
          <a:xfrm>
            <a:off x="1763688" y="1196752"/>
            <a:ext cx="597666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Science</a:t>
            </a:r>
          </a:p>
          <a:p>
            <a:pPr algn="ctr"/>
            <a:endParaRPr lang="fr-CA" sz="2800" dirty="0">
              <a:solidFill>
                <a:schemeClr val="accent1"/>
              </a:solidFill>
            </a:endParaRP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Présenté à:</a:t>
            </a: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Daniel Blais</a:t>
            </a:r>
          </a:p>
          <a:p>
            <a:pPr algn="ctr"/>
            <a:endParaRPr lang="fr-CA" sz="2800" dirty="0">
              <a:solidFill>
                <a:schemeClr val="accent1"/>
              </a:solidFill>
            </a:endParaRPr>
          </a:p>
          <a:p>
            <a:pPr algn="ctr"/>
            <a:endParaRPr lang="fr-CA" sz="2800" dirty="0" smtClean="0">
              <a:solidFill>
                <a:schemeClr val="accent1"/>
              </a:solidFill>
            </a:endParaRP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Par:</a:t>
            </a: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Antoine L, Ludovic L et Gabriel V.</a:t>
            </a:r>
          </a:p>
          <a:p>
            <a:pPr algn="ctr"/>
            <a:endParaRPr lang="fr-CA" sz="2800" dirty="0">
              <a:solidFill>
                <a:schemeClr val="accent1"/>
              </a:solidFill>
            </a:endParaRP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ESV</a:t>
            </a:r>
          </a:p>
          <a:p>
            <a:pPr algn="ctr"/>
            <a:r>
              <a:rPr lang="fr-CA" sz="2800" dirty="0" smtClean="0">
                <a:solidFill>
                  <a:schemeClr val="accent1"/>
                </a:solidFill>
              </a:rPr>
              <a:t>21 Février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Conclusion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/>
                </a:solidFill>
              </a:rPr>
              <a:t>Oui l’hypothèse était vrai car, l’image est inversée.</a:t>
            </a:r>
            <a:endParaRPr lang="fr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Observation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/>
                </a:solidFill>
              </a:rPr>
              <a:t>Les rayons sont inversé avec une lentilles</a:t>
            </a:r>
            <a:endParaRPr lang="fr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Interrogation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>
                <a:solidFill>
                  <a:schemeClr val="accent1"/>
                </a:solidFill>
              </a:rPr>
              <a:t>Comment se comporte la lumière à l’intérieur d’une lentille à réfraction?</a:t>
            </a:r>
            <a:endParaRPr lang="fr-CA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Hypothèse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fr-CA" dirty="0" smtClean="0">
                <a:solidFill>
                  <a:schemeClr val="accent1"/>
                </a:solidFill>
              </a:rPr>
              <a:t>Selon-nous oui l’image devrait être inversé.</a:t>
            </a:r>
            <a:endParaRPr lang="fr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Expérimentation (Matériel) 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>
                <a:solidFill>
                  <a:schemeClr val="accent1"/>
                </a:solidFill>
              </a:rPr>
              <a:t>Lentille et boite à rayons</a:t>
            </a:r>
            <a:endParaRPr lang="fr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Manipulation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>
                <a:solidFill>
                  <a:schemeClr val="accent1"/>
                </a:solidFill>
              </a:rPr>
              <a:t>Prend la chambre «noir» (Caméra obsucura). Place la loupe à une extrémité. Une boite à rayon et branche-là. Place un peigne de couleur si possible et essai d’avoir des rayons parallèles. Fait traverser les rayons lumineux à travers une lentille convexe.</a:t>
            </a:r>
            <a:endParaRPr lang="fr-CA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Schéma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7944" y="2996952"/>
            <a:ext cx="2520280" cy="7920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bg2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3635896" y="2924944"/>
            <a:ext cx="144016" cy="86409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7" name="Connecteur droit 6"/>
          <p:cNvCxnSpPr/>
          <p:nvPr/>
        </p:nvCxnSpPr>
        <p:spPr>
          <a:xfrm flipH="1">
            <a:off x="2555776" y="3068960"/>
            <a:ext cx="1512168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>
            <a:stCxn id="4" idx="1"/>
          </p:cNvCxnSpPr>
          <p:nvPr/>
        </p:nvCxnSpPr>
        <p:spPr>
          <a:xfrm flipH="1" flipV="1">
            <a:off x="2627784" y="3284984"/>
            <a:ext cx="1440160" cy="108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H="1" flipV="1">
            <a:off x="2555776" y="3356992"/>
            <a:ext cx="151216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 flipV="1">
            <a:off x="2555776" y="3284984"/>
            <a:ext cx="144016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H="1">
            <a:off x="2627784" y="3212976"/>
            <a:ext cx="144016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Résultats</a:t>
            </a:r>
            <a:endParaRPr lang="fr-CA" dirty="0">
              <a:solidFill>
                <a:srgbClr val="FF0000"/>
              </a:solidFill>
            </a:endParaRPr>
          </a:p>
        </p:txBody>
      </p:sp>
      <p:pic>
        <p:nvPicPr>
          <p:cNvPr id="4" name="Espace réservé du contenu 3" descr="lumie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264166" y="1072429"/>
            <a:ext cx="4615668" cy="61926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FF0000"/>
                </a:solidFill>
              </a:rPr>
              <a:t>Analyse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/>
          </a:bodyPr>
          <a:lstStyle/>
          <a:p>
            <a:r>
              <a:rPr lang="fr-CA" sz="1800" dirty="0" smtClean="0">
                <a:solidFill>
                  <a:schemeClr val="accent1"/>
                </a:solidFill>
              </a:rPr>
              <a:t>1- La lumière se dirige en ligne, mais qu’ arrive-t-il aux rayons lorsqu’il passent à l’intérieur de la lentille à réfraction? </a:t>
            </a:r>
            <a:r>
              <a:rPr lang="fr-CA" sz="1800" dirty="0" smtClean="0">
                <a:solidFill>
                  <a:srgbClr val="FFFF00"/>
                </a:solidFill>
              </a:rPr>
              <a:t>Il se croisent </a:t>
            </a:r>
            <a:endParaRPr lang="fr-CA" sz="1800" dirty="0" smtClean="0">
              <a:solidFill>
                <a:schemeClr val="accent1"/>
              </a:solidFill>
            </a:endParaRPr>
          </a:p>
          <a:p>
            <a:r>
              <a:rPr lang="fr-CA" sz="1800" dirty="0" smtClean="0">
                <a:solidFill>
                  <a:schemeClr val="accent1"/>
                </a:solidFill>
              </a:rPr>
              <a:t>2- Quel est le nom de l’endroit où les rayons s’entrecoupent, se croisent, convergent? </a:t>
            </a:r>
            <a:r>
              <a:rPr lang="fr-CA" sz="1800" dirty="0" smtClean="0">
                <a:solidFill>
                  <a:srgbClr val="FFFF00"/>
                </a:solidFill>
              </a:rPr>
              <a:t>Le foyer</a:t>
            </a:r>
          </a:p>
          <a:p>
            <a:r>
              <a:rPr lang="fr-CA" sz="1800" dirty="0" smtClean="0">
                <a:solidFill>
                  <a:schemeClr val="accent1"/>
                </a:solidFill>
              </a:rPr>
              <a:t>3- Qu’est-ce que la réfraction? </a:t>
            </a:r>
            <a:r>
              <a:rPr lang="fr-CA" sz="1800" dirty="0" smtClean="0">
                <a:solidFill>
                  <a:srgbClr val="FFFF00"/>
                </a:solidFill>
              </a:rPr>
              <a:t>Quand cela passe à travers </a:t>
            </a:r>
            <a:r>
              <a:rPr lang="fr-CA" sz="1800" dirty="0" smtClean="0">
                <a:solidFill>
                  <a:srgbClr val="FFFF00"/>
                </a:solidFill>
              </a:rPr>
              <a:t>d’un </a:t>
            </a:r>
            <a:r>
              <a:rPr lang="fr-CA" sz="1800" dirty="0" smtClean="0">
                <a:solidFill>
                  <a:srgbClr val="FFFF00"/>
                </a:solidFill>
              </a:rPr>
              <a:t>objet </a:t>
            </a:r>
            <a:r>
              <a:rPr lang="fr-CA" sz="1800" dirty="0" smtClean="0">
                <a:solidFill>
                  <a:srgbClr val="FFFF00"/>
                </a:solidFill>
              </a:rPr>
              <a:t>transparent</a:t>
            </a:r>
            <a:endParaRPr lang="fr-CA" sz="1800" dirty="0" smtClean="0">
              <a:solidFill>
                <a:schemeClr val="accent1"/>
              </a:solidFill>
            </a:endParaRPr>
          </a:p>
          <a:p>
            <a:r>
              <a:rPr lang="fr-CA" sz="1800" dirty="0" smtClean="0">
                <a:solidFill>
                  <a:schemeClr val="accent1"/>
                </a:solidFill>
              </a:rPr>
              <a:t>4- Trouve une image de la lunette de Galilée</a:t>
            </a:r>
            <a:r>
              <a:rPr lang="fr-CA" sz="1800" dirty="0" smtClean="0">
                <a:solidFill>
                  <a:schemeClr val="accent1"/>
                </a:solidFill>
              </a:rPr>
              <a:t>.</a:t>
            </a:r>
          </a:p>
          <a:p>
            <a:endParaRPr lang="fr-CA" sz="1800" dirty="0" smtClean="0">
              <a:solidFill>
                <a:schemeClr val="accent1"/>
              </a:solidFill>
            </a:endParaRPr>
          </a:p>
          <a:p>
            <a:endParaRPr lang="fr-CA" sz="1800" dirty="0" smtClean="0">
              <a:solidFill>
                <a:schemeClr val="accent1"/>
              </a:solidFill>
            </a:endParaRPr>
          </a:p>
          <a:p>
            <a:endParaRPr lang="fr-CA" sz="1800" dirty="0" smtClean="0">
              <a:solidFill>
                <a:schemeClr val="accent1"/>
              </a:solidFill>
            </a:endParaRPr>
          </a:p>
          <a:p>
            <a:endParaRPr lang="fr-CA" sz="1800" dirty="0" smtClean="0">
              <a:solidFill>
                <a:schemeClr val="accent1"/>
              </a:solidFill>
            </a:endParaRPr>
          </a:p>
          <a:p>
            <a:r>
              <a:rPr lang="fr-CA" sz="1800" dirty="0" smtClean="0">
                <a:solidFill>
                  <a:schemeClr val="accent1"/>
                </a:solidFill>
              </a:rPr>
              <a:t>5-qui est responsable de la lunette d’approche ou premier télescope</a:t>
            </a:r>
            <a:r>
              <a:rPr lang="fr-CA" sz="1800" dirty="0" smtClean="0">
                <a:solidFill>
                  <a:schemeClr val="accent1"/>
                </a:solidFill>
              </a:rPr>
              <a:t>? </a:t>
            </a:r>
            <a:r>
              <a:rPr lang="fr-CA" sz="1800" dirty="0" smtClean="0">
                <a:solidFill>
                  <a:srgbClr val="FFFF00"/>
                </a:solidFill>
              </a:rPr>
              <a:t>Hans Lippershey </a:t>
            </a:r>
            <a:endParaRPr lang="fr-CA" sz="1800" dirty="0" smtClean="0">
              <a:solidFill>
                <a:srgbClr val="FFFF00"/>
              </a:solidFill>
            </a:endParaRPr>
          </a:p>
          <a:p>
            <a:r>
              <a:rPr lang="fr-CA" sz="1800" dirty="0" smtClean="0">
                <a:solidFill>
                  <a:schemeClr val="accent1"/>
                </a:solidFill>
              </a:rPr>
              <a:t>5- En quelle année fut cette découverte</a:t>
            </a:r>
            <a:r>
              <a:rPr lang="fr-CA" sz="2000" dirty="0" smtClean="0">
                <a:solidFill>
                  <a:schemeClr val="accent1"/>
                </a:solidFill>
              </a:rPr>
              <a:t>. </a:t>
            </a:r>
            <a:r>
              <a:rPr lang="fr-CA" sz="2000" dirty="0" smtClean="0">
                <a:solidFill>
                  <a:srgbClr val="FFFF00"/>
                </a:solidFill>
              </a:rPr>
              <a:t>En 1608</a:t>
            </a:r>
            <a:endParaRPr lang="fr-CA" sz="2000" dirty="0">
              <a:solidFill>
                <a:srgbClr val="FFFF00"/>
              </a:solidFill>
            </a:endParaRPr>
          </a:p>
        </p:txBody>
      </p:sp>
      <p:pic>
        <p:nvPicPr>
          <p:cNvPr id="4" name="Image 3" descr="galile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3789040"/>
            <a:ext cx="2732810" cy="1537206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221</Words>
  <Application>Microsoft Office PowerPoint</Application>
  <PresentationFormat>Affichage à l'écran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Verve</vt:lpstr>
      <vt:lpstr>Image Droite ou Inversée? </vt:lpstr>
      <vt:lpstr>Observation</vt:lpstr>
      <vt:lpstr>Interrogation</vt:lpstr>
      <vt:lpstr>Hypothèse</vt:lpstr>
      <vt:lpstr>Expérimentation (Matériel) </vt:lpstr>
      <vt:lpstr>Manipulation</vt:lpstr>
      <vt:lpstr>Schéma</vt:lpstr>
      <vt:lpstr>Résultats</vt:lpstr>
      <vt:lpstr>Analyse</vt:lpstr>
      <vt:lpstr>Conclusion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 Droite ou Inversée?</dc:title>
  <dc:creator>CSBE</dc:creator>
  <cp:lastModifiedBy>CSBE</cp:lastModifiedBy>
  <cp:revision>18</cp:revision>
  <dcterms:created xsi:type="dcterms:W3CDTF">2018-02-21T14:00:42Z</dcterms:created>
  <dcterms:modified xsi:type="dcterms:W3CDTF">2018-02-23T16:56:22Z</dcterms:modified>
</cp:coreProperties>
</file>