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223462B2-51EB-4579-95EF-233848ED954D}" type="datetimeFigureOut">
              <a:rPr lang="fr-CA" smtClean="0"/>
              <a:t>2018-01-25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47D6079-7169-42DD-BAAE-EA8D292A1A84}" type="slidenum">
              <a:rPr lang="fr-CA" smtClean="0"/>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23462B2-51EB-4579-95EF-233848ED954D}" type="datetimeFigureOut">
              <a:rPr lang="fr-CA" smtClean="0"/>
              <a:t>2018-01-25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47D6079-7169-42DD-BAAE-EA8D292A1A84}"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23462B2-51EB-4579-95EF-233848ED954D}" type="datetimeFigureOut">
              <a:rPr lang="fr-CA" smtClean="0"/>
              <a:t>2018-01-25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47D6079-7169-42DD-BAAE-EA8D292A1A84}"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23462B2-51EB-4579-95EF-233848ED954D}" type="datetimeFigureOut">
              <a:rPr lang="fr-CA" smtClean="0"/>
              <a:t>2018-01-25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47D6079-7169-42DD-BAAE-EA8D292A1A84}"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23462B2-51EB-4579-95EF-233848ED954D}" type="datetimeFigureOut">
              <a:rPr lang="fr-CA" smtClean="0"/>
              <a:t>2018-01-25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47D6079-7169-42DD-BAAE-EA8D292A1A84}" type="slidenum">
              <a:rPr lang="fr-CA" smtClean="0"/>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223462B2-51EB-4579-95EF-233848ED954D}" type="datetimeFigureOut">
              <a:rPr lang="fr-CA" smtClean="0"/>
              <a:t>2018-01-25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47D6079-7169-42DD-BAAE-EA8D292A1A84}"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223462B2-51EB-4579-95EF-233848ED954D}" type="datetimeFigureOut">
              <a:rPr lang="fr-CA" smtClean="0"/>
              <a:t>2018-01-25</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A47D6079-7169-42DD-BAAE-EA8D292A1A84}"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223462B2-51EB-4579-95EF-233848ED954D}" type="datetimeFigureOut">
              <a:rPr lang="fr-CA" smtClean="0"/>
              <a:t>2018-01-25</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A47D6079-7169-42DD-BAAE-EA8D292A1A84}"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23462B2-51EB-4579-95EF-233848ED954D}" type="datetimeFigureOut">
              <a:rPr lang="fr-CA" smtClean="0"/>
              <a:t>2018-01-25</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A47D6079-7169-42DD-BAAE-EA8D292A1A84}"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23462B2-51EB-4579-95EF-233848ED954D}" type="datetimeFigureOut">
              <a:rPr lang="fr-CA" smtClean="0"/>
              <a:t>2018-01-25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47D6079-7169-42DD-BAAE-EA8D292A1A84}"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23462B2-51EB-4579-95EF-233848ED954D}" type="datetimeFigureOut">
              <a:rPr lang="fr-CA" smtClean="0"/>
              <a:t>2018-01-25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47D6079-7169-42DD-BAAE-EA8D292A1A84}" type="slidenum">
              <a:rPr lang="fr-CA" smtClean="0"/>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462B2-51EB-4579-95EF-233848ED954D}" type="datetimeFigureOut">
              <a:rPr lang="fr-CA" smtClean="0"/>
              <a:t>2018-01-25</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D6079-7169-42DD-BAAE-EA8D292A1A84}"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a/url?sa=i&amp;rct=j&amp;q=&amp;esrc=s&amp;source=images&amp;cd=&amp;cad=rja&amp;uact=8&amp;ved=2ahUKEwjAyr7w-PPYAhXJJt8KHRa9BasQjRx6BAgAEAY&amp;url=https://www.youtube.com/watch?v=vjJPHToDvCI&amp;psig=AOvVaw1qnYHFySZrCQ7x2JBxkQYK&amp;ust=1516998212387502"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a/url?sa=i&amp;rct=j&amp;q=&amp;esrc=s&amp;source=images&amp;cd=&amp;cad=rja&amp;uact=8&amp;ved=2ahUKEwiE8omf-vPYAhWsS98KHdEUCuMQjRx6BAgAEAY&amp;url=https%3A%2F%2Fwww.nasa.gov%2Fcenters%2Fkennedy%2Fabout%2Fhistory%2Fmercury.html&amp;psig=AOvVaw1qnYHFySZrCQ7x2JBxkQYK&amp;ust=151699821238750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a/url?sa=i&amp;rct=j&amp;q=&amp;esrc=s&amp;source=images&amp;cd=&amp;cad=rja&amp;uact=8&amp;ved=2ahUKEwjv7ueR-_PYAhWETd8KHckYCL0QjRx6BAgAEAY&amp;url=https%3A%2F%2Fappel.nasa.gov%2F2007%2F04%2F01%2Fmanaging-nasas-complex-space-flight-programs-the-apollo-experience%2F&amp;psig=AOvVaw1qnYHFySZrCQ7x2JBxkQYK&amp;ust=151699821238750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4705"/>
            <a:ext cx="7772400" cy="1296143"/>
          </a:xfrm>
        </p:spPr>
        <p:txBody>
          <a:bodyPr>
            <a:normAutofit/>
          </a:bodyPr>
          <a:lstStyle/>
          <a:p>
            <a:r>
              <a:rPr lang="fr-CA" sz="3600" dirty="0" smtClean="0"/>
              <a:t>Mercury Nasa Programme Spatial</a:t>
            </a:r>
            <a:endParaRPr lang="fr-CA" sz="3600" dirty="0"/>
          </a:p>
        </p:txBody>
      </p:sp>
      <p:pic>
        <p:nvPicPr>
          <p:cNvPr id="4" name="irc_mi" descr="Résultats de recherche d'images pour « Mercury nasa program »">
            <a:hlinkClick r:id="rId2"/>
          </p:cNvPr>
          <p:cNvPicPr/>
          <p:nvPr/>
        </p:nvPicPr>
        <p:blipFill>
          <a:blip r:embed="rId3" cstate="print"/>
          <a:srcRect/>
          <a:stretch>
            <a:fillRect/>
          </a:stretch>
        </p:blipFill>
        <p:spPr bwMode="auto">
          <a:xfrm>
            <a:off x="1043608" y="2420888"/>
            <a:ext cx="6912768" cy="384482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	C’est Quoi?</a:t>
            </a:r>
            <a:endParaRPr lang="fr-CA" dirty="0"/>
          </a:p>
        </p:txBody>
      </p:sp>
      <p:sp>
        <p:nvSpPr>
          <p:cNvPr id="3" name="Espace réservé du contenu 2"/>
          <p:cNvSpPr>
            <a:spLocks noGrp="1"/>
          </p:cNvSpPr>
          <p:nvPr>
            <p:ph idx="1"/>
          </p:nvPr>
        </p:nvSpPr>
        <p:spPr>
          <a:xfrm>
            <a:off x="457200" y="1600201"/>
            <a:ext cx="5842992" cy="1252736"/>
          </a:xfrm>
        </p:spPr>
        <p:txBody>
          <a:bodyPr/>
          <a:lstStyle/>
          <a:p>
            <a:r>
              <a:rPr lang="fr-CA" dirty="0" smtClean="0">
                <a:solidFill>
                  <a:schemeClr val="tx2">
                    <a:lumMod val="60000"/>
                    <a:lumOff val="40000"/>
                  </a:schemeClr>
                </a:solidFill>
              </a:rPr>
              <a:t>Mercury Nasa est un </a:t>
            </a:r>
            <a:r>
              <a:rPr lang="fr-CA" dirty="0">
                <a:solidFill>
                  <a:schemeClr val="tx2">
                    <a:lumMod val="60000"/>
                    <a:lumOff val="40000"/>
                  </a:schemeClr>
                </a:solidFill>
              </a:rPr>
              <a:t>P</a:t>
            </a:r>
            <a:r>
              <a:rPr lang="fr-CA" dirty="0" smtClean="0">
                <a:solidFill>
                  <a:schemeClr val="tx2">
                    <a:lumMod val="60000"/>
                    <a:lumOff val="40000"/>
                  </a:schemeClr>
                </a:solidFill>
              </a:rPr>
              <a:t>rogramme Spatial.</a:t>
            </a:r>
            <a:endParaRPr lang="fr-CA" dirty="0">
              <a:solidFill>
                <a:schemeClr val="tx2">
                  <a:lumMod val="60000"/>
                  <a:lumOff val="40000"/>
                </a:schemeClr>
              </a:solidFill>
            </a:endParaRPr>
          </a:p>
        </p:txBody>
      </p:sp>
      <p:pic>
        <p:nvPicPr>
          <p:cNvPr id="1026" name="Picture 2" descr="Résultats de recherche d'images pour « Mercury nasa program »">
            <a:hlinkClick r:id="rId2"/>
          </p:cNvPr>
          <p:cNvPicPr>
            <a:picLocks noChangeAspect="1" noChangeArrowheads="1"/>
          </p:cNvPicPr>
          <p:nvPr/>
        </p:nvPicPr>
        <p:blipFill>
          <a:blip r:embed="rId3" cstate="print"/>
          <a:srcRect/>
          <a:stretch>
            <a:fillRect/>
          </a:stretch>
        </p:blipFill>
        <p:spPr bwMode="auto">
          <a:xfrm>
            <a:off x="4499992" y="2204864"/>
            <a:ext cx="3686175" cy="4419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À qui?</a:t>
            </a:r>
            <a:endParaRPr lang="fr-CA" dirty="0"/>
          </a:p>
        </p:txBody>
      </p:sp>
      <p:sp>
        <p:nvSpPr>
          <p:cNvPr id="3" name="Espace réservé du contenu 2"/>
          <p:cNvSpPr>
            <a:spLocks noGrp="1"/>
          </p:cNvSpPr>
          <p:nvPr>
            <p:ph idx="1"/>
          </p:nvPr>
        </p:nvSpPr>
        <p:spPr/>
        <p:txBody>
          <a:bodyPr/>
          <a:lstStyle/>
          <a:p>
            <a:r>
              <a:rPr lang="fr-CA" dirty="0" smtClean="0">
                <a:solidFill>
                  <a:schemeClr val="tx2">
                    <a:lumMod val="60000"/>
                    <a:lumOff val="40000"/>
                  </a:schemeClr>
                </a:solidFill>
              </a:rPr>
              <a:t>Mercury Nasa appartient aux américains.</a:t>
            </a:r>
            <a:endParaRPr lang="fr-CA" dirty="0">
              <a:solidFill>
                <a:schemeClr val="tx2">
                  <a:lumMod val="60000"/>
                  <a:lumOff val="40000"/>
                </a:schemeClr>
              </a:solidFill>
            </a:endParaRPr>
          </a:p>
        </p:txBody>
      </p:sp>
      <p:pic>
        <p:nvPicPr>
          <p:cNvPr id="4" name="Image 3" descr="drapeau-usa-90-x-150-cm.png"/>
          <p:cNvPicPr/>
          <p:nvPr/>
        </p:nvPicPr>
        <p:blipFill>
          <a:blip r:embed="rId2" cstate="print"/>
          <a:stretch>
            <a:fillRect/>
          </a:stretch>
        </p:blipFill>
        <p:spPr>
          <a:xfrm>
            <a:off x="1835696" y="2852936"/>
            <a:ext cx="5688632" cy="33843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Quand?</a:t>
            </a:r>
            <a:endParaRPr lang="fr-CA" dirty="0"/>
          </a:p>
        </p:txBody>
      </p:sp>
      <p:sp>
        <p:nvSpPr>
          <p:cNvPr id="3" name="Espace réservé du contenu 2"/>
          <p:cNvSpPr>
            <a:spLocks noGrp="1"/>
          </p:cNvSpPr>
          <p:nvPr>
            <p:ph idx="1"/>
          </p:nvPr>
        </p:nvSpPr>
        <p:spPr/>
        <p:txBody>
          <a:bodyPr/>
          <a:lstStyle/>
          <a:p>
            <a:r>
              <a:rPr lang="fr-CA" dirty="0" smtClean="0">
                <a:solidFill>
                  <a:schemeClr val="tx2">
                    <a:lumMod val="60000"/>
                    <a:lumOff val="40000"/>
                  </a:schemeClr>
                </a:solidFill>
              </a:rPr>
              <a:t>Mercury Nasa a été créé en 1958 et a mit fin en 1963.</a:t>
            </a:r>
            <a:endParaRPr lang="fr-CA" dirty="0">
              <a:solidFill>
                <a:schemeClr val="tx2">
                  <a:lumMod val="60000"/>
                  <a:lumOff val="40000"/>
                </a:schemeClr>
              </a:solidFill>
            </a:endParaRPr>
          </a:p>
        </p:txBody>
      </p:sp>
      <p:pic>
        <p:nvPicPr>
          <p:cNvPr id="15362" name="Picture 2" descr="Résultats de recherche d'images pour « Mercury nasa program »">
            <a:hlinkClick r:id="rId2"/>
          </p:cNvPr>
          <p:cNvPicPr>
            <a:picLocks noChangeAspect="1" noChangeArrowheads="1"/>
          </p:cNvPicPr>
          <p:nvPr/>
        </p:nvPicPr>
        <p:blipFill>
          <a:blip r:embed="rId3" cstate="print"/>
          <a:srcRect/>
          <a:stretch>
            <a:fillRect/>
          </a:stretch>
        </p:blipFill>
        <p:spPr bwMode="auto">
          <a:xfrm>
            <a:off x="2843808" y="2636912"/>
            <a:ext cx="4608512" cy="360598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À retenir</a:t>
            </a:r>
            <a:endParaRPr lang="fr-CA" dirty="0"/>
          </a:p>
        </p:txBody>
      </p:sp>
      <p:sp>
        <p:nvSpPr>
          <p:cNvPr id="3" name="Espace réservé du contenu 2"/>
          <p:cNvSpPr>
            <a:spLocks noGrp="1"/>
          </p:cNvSpPr>
          <p:nvPr>
            <p:ph idx="1"/>
          </p:nvPr>
        </p:nvSpPr>
        <p:spPr>
          <a:xfrm>
            <a:off x="395536" y="1628800"/>
            <a:ext cx="8229600" cy="4525963"/>
          </a:xfrm>
        </p:spPr>
        <p:txBody>
          <a:bodyPr/>
          <a:lstStyle/>
          <a:p>
            <a:r>
              <a:rPr lang="fr-CA" dirty="0">
                <a:solidFill>
                  <a:schemeClr val="tx2">
                    <a:lumMod val="60000"/>
                    <a:lumOff val="40000"/>
                  </a:schemeClr>
                </a:solidFill>
              </a:rPr>
              <a:t>Les objectifs du programme étaient de placer un homme en orbite autour de la terre, d’étudier les effets de l’impesanteur sur l’organisme humain et de mettre au point un système de récupération fiable du vaisseau spatial et de son équipage.</a:t>
            </a:r>
          </a:p>
          <a:p>
            <a:endParaRPr lang="fr-CA" dirty="0">
              <a:solidFill>
                <a:schemeClr val="tx2">
                  <a:lumMod val="60000"/>
                  <a:lumOff val="40000"/>
                </a:schemeClr>
              </a:solidFill>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80</Words>
  <Application>Microsoft Office PowerPoint</Application>
  <PresentationFormat>Affichage à l'écran (4:3)</PresentationFormat>
  <Paragraphs>9</Paragraphs>
  <Slides>5</Slides>
  <Notes>0</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Thème Office</vt:lpstr>
      <vt:lpstr>Mercury Nasa Programme Spatial</vt:lpstr>
      <vt:lpstr> C’est Quoi?</vt:lpstr>
      <vt:lpstr>À qui?</vt:lpstr>
      <vt:lpstr>Quand?</vt:lpstr>
      <vt:lpstr>À retenir</vt:lpstr>
    </vt:vector>
  </TitlesOfParts>
  <Company>Commission Scolaire de la Beauce-Etchemin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Mercury Nasa Programme Spatial</dc:title>
  <dc:creator>CSBE</dc:creator>
  <cp:lastModifiedBy>CSBE</cp:lastModifiedBy>
  <cp:revision>1</cp:revision>
  <dcterms:created xsi:type="dcterms:W3CDTF">2018-01-25T20:26:37Z</dcterms:created>
  <dcterms:modified xsi:type="dcterms:W3CDTF">2018-01-25T20:35:18Z</dcterms:modified>
</cp:coreProperties>
</file>