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1B441-52BD-4D48-BF27-953B1714758F}" type="datetimeFigureOut">
              <a:rPr lang="fr-CA" smtClean="0"/>
              <a:t>2017-10-19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E70C1-591B-4F82-863D-6A43C60D23F8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E70C1-591B-4F82-863D-6A43C60D23F8}" type="slidenum">
              <a:rPr lang="fr-CA" smtClean="0"/>
              <a:t>2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977B-6DC8-44EF-8826-409B21C194BB}" type="datetimeFigureOut">
              <a:rPr lang="fr-CA" smtClean="0"/>
              <a:t>2017-10-19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06F3-A3A2-4BE9-8427-98905C49854C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977B-6DC8-44EF-8826-409B21C194BB}" type="datetimeFigureOut">
              <a:rPr lang="fr-CA" smtClean="0"/>
              <a:t>2017-10-19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06F3-A3A2-4BE9-8427-98905C49854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977B-6DC8-44EF-8826-409B21C194BB}" type="datetimeFigureOut">
              <a:rPr lang="fr-CA" smtClean="0"/>
              <a:t>2017-10-19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06F3-A3A2-4BE9-8427-98905C49854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977B-6DC8-44EF-8826-409B21C194BB}" type="datetimeFigureOut">
              <a:rPr lang="fr-CA" smtClean="0"/>
              <a:t>2017-10-19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06F3-A3A2-4BE9-8427-98905C49854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977B-6DC8-44EF-8826-409B21C194BB}" type="datetimeFigureOut">
              <a:rPr lang="fr-CA" smtClean="0"/>
              <a:t>2017-10-19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6E706F3-A3A2-4BE9-8427-98905C49854C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977B-6DC8-44EF-8826-409B21C194BB}" type="datetimeFigureOut">
              <a:rPr lang="fr-CA" smtClean="0"/>
              <a:t>2017-10-19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06F3-A3A2-4BE9-8427-98905C49854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977B-6DC8-44EF-8826-409B21C194BB}" type="datetimeFigureOut">
              <a:rPr lang="fr-CA" smtClean="0"/>
              <a:t>2017-10-19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06F3-A3A2-4BE9-8427-98905C49854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977B-6DC8-44EF-8826-409B21C194BB}" type="datetimeFigureOut">
              <a:rPr lang="fr-CA" smtClean="0"/>
              <a:t>2017-10-19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06F3-A3A2-4BE9-8427-98905C49854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977B-6DC8-44EF-8826-409B21C194BB}" type="datetimeFigureOut">
              <a:rPr lang="fr-CA" smtClean="0"/>
              <a:t>2017-10-19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06F3-A3A2-4BE9-8427-98905C49854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977B-6DC8-44EF-8826-409B21C194BB}" type="datetimeFigureOut">
              <a:rPr lang="fr-CA" smtClean="0"/>
              <a:t>2017-10-19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06F3-A3A2-4BE9-8427-98905C49854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977B-6DC8-44EF-8826-409B21C194BB}" type="datetimeFigureOut">
              <a:rPr lang="fr-CA" smtClean="0"/>
              <a:t>2017-10-19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06F3-A3A2-4BE9-8427-98905C49854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8E977B-6DC8-44EF-8826-409B21C194BB}" type="datetimeFigureOut">
              <a:rPr lang="fr-CA" smtClean="0"/>
              <a:t>2017-10-19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E706F3-A3A2-4BE9-8427-98905C49854C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Élément du tableau périodique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Par Ludovic Lachance</a:t>
            </a:r>
          </a:p>
          <a:p>
            <a:r>
              <a:rPr lang="fr-CA" dirty="0" smtClean="0"/>
              <a:t>MSI</a:t>
            </a:r>
          </a:p>
          <a:p>
            <a:r>
              <a:rPr lang="fr-CA" dirty="0" smtClean="0"/>
              <a:t>Pour Daniel Blais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Bore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60"/>
          </a:xfrm>
        </p:spPr>
        <p:txBody>
          <a:bodyPr/>
          <a:lstStyle/>
          <a:p>
            <a:r>
              <a:rPr lang="fr-CA" dirty="0" smtClean="0"/>
              <a:t>Nom de l’élément: Bore</a:t>
            </a:r>
          </a:p>
          <a:p>
            <a:r>
              <a:rPr lang="fr-CA" dirty="0" smtClean="0"/>
              <a:t>Symbole: B</a:t>
            </a:r>
          </a:p>
          <a:p>
            <a:r>
              <a:rPr lang="fr-CA" dirty="0" smtClean="0"/>
              <a:t># Case: 5</a:t>
            </a:r>
          </a:p>
          <a:p>
            <a:r>
              <a:rPr lang="fr-CA" dirty="0" smtClean="0"/>
              <a:t># Protons: 5</a:t>
            </a:r>
          </a:p>
          <a:p>
            <a:r>
              <a:rPr lang="fr-CA" dirty="0" smtClean="0"/>
              <a:t># Électrons: 5</a:t>
            </a:r>
          </a:p>
          <a:p>
            <a:r>
              <a:rPr lang="fr-CA" dirty="0" smtClean="0"/>
              <a:t>Masse atomique: 11</a:t>
            </a:r>
          </a:p>
          <a:p>
            <a:r>
              <a:rPr lang="fr-CA" dirty="0" smtClean="0"/>
              <a:t># Neutrons: 6</a:t>
            </a:r>
            <a:endParaRPr lang="fr-CA" dirty="0"/>
          </a:p>
        </p:txBody>
      </p:sp>
      <p:sp>
        <p:nvSpPr>
          <p:cNvPr id="4" name="Organigramme : Connecteur 3"/>
          <p:cNvSpPr/>
          <p:nvPr/>
        </p:nvSpPr>
        <p:spPr>
          <a:xfrm>
            <a:off x="6084168" y="2276872"/>
            <a:ext cx="1080120" cy="10081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ZoneTexte 4"/>
          <p:cNvSpPr txBox="1"/>
          <p:nvPr/>
        </p:nvSpPr>
        <p:spPr>
          <a:xfrm>
            <a:off x="6660232" y="2492896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N</a:t>
            </a:r>
            <a:endParaRPr lang="fr-CA" sz="1200" dirty="0"/>
          </a:p>
        </p:txBody>
      </p:sp>
      <p:sp>
        <p:nvSpPr>
          <p:cNvPr id="6" name="Organigramme : Connecteur 5"/>
          <p:cNvSpPr/>
          <p:nvPr/>
        </p:nvSpPr>
        <p:spPr>
          <a:xfrm>
            <a:off x="6588224" y="3356992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Connecteur 6"/>
          <p:cNvSpPr/>
          <p:nvPr/>
        </p:nvSpPr>
        <p:spPr>
          <a:xfrm>
            <a:off x="6876256" y="3284984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Connecteur 7"/>
          <p:cNvSpPr/>
          <p:nvPr/>
        </p:nvSpPr>
        <p:spPr>
          <a:xfrm>
            <a:off x="7092280" y="3068960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Connecteur 8"/>
          <p:cNvSpPr/>
          <p:nvPr/>
        </p:nvSpPr>
        <p:spPr>
          <a:xfrm>
            <a:off x="7236296" y="2780928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Connecteur 10"/>
          <p:cNvSpPr/>
          <p:nvPr/>
        </p:nvSpPr>
        <p:spPr>
          <a:xfrm>
            <a:off x="6300192" y="3356992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rganigramme : Connecteur 11"/>
          <p:cNvSpPr/>
          <p:nvPr/>
        </p:nvSpPr>
        <p:spPr>
          <a:xfrm>
            <a:off x="6012160" y="3212976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Connecteur 12"/>
          <p:cNvSpPr/>
          <p:nvPr/>
        </p:nvSpPr>
        <p:spPr>
          <a:xfrm>
            <a:off x="5868144" y="2924944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Connecteur 13"/>
          <p:cNvSpPr/>
          <p:nvPr/>
        </p:nvSpPr>
        <p:spPr>
          <a:xfrm>
            <a:off x="6948264" y="2492896"/>
            <a:ext cx="72008" cy="72008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ZoneTexte 14"/>
          <p:cNvSpPr txBox="1"/>
          <p:nvPr/>
        </p:nvSpPr>
        <p:spPr>
          <a:xfrm>
            <a:off x="6588224" y="27809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</a:t>
            </a:r>
            <a:endParaRPr lang="fr-CA" dirty="0"/>
          </a:p>
        </p:txBody>
      </p:sp>
      <p:sp>
        <p:nvSpPr>
          <p:cNvPr id="16" name="Plus 15"/>
          <p:cNvSpPr/>
          <p:nvPr/>
        </p:nvSpPr>
        <p:spPr>
          <a:xfrm>
            <a:off x="6876256" y="2852936"/>
            <a:ext cx="144016" cy="14401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ZoneTexte 17"/>
          <p:cNvSpPr txBox="1"/>
          <p:nvPr/>
        </p:nvSpPr>
        <p:spPr>
          <a:xfrm>
            <a:off x="6372200" y="27809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5</a:t>
            </a:r>
            <a:endParaRPr lang="fr-CA" dirty="0"/>
          </a:p>
        </p:txBody>
      </p:sp>
      <p:sp>
        <p:nvSpPr>
          <p:cNvPr id="19" name="ZoneTexte 18"/>
          <p:cNvSpPr txBox="1"/>
          <p:nvPr/>
        </p:nvSpPr>
        <p:spPr>
          <a:xfrm>
            <a:off x="6372200" y="24208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6</a:t>
            </a:r>
            <a:endParaRPr lang="fr-CA" dirty="0"/>
          </a:p>
        </p:txBody>
      </p:sp>
      <p:sp>
        <p:nvSpPr>
          <p:cNvPr id="20" name="Organigramme : Connecteur 19"/>
          <p:cNvSpPr/>
          <p:nvPr/>
        </p:nvSpPr>
        <p:spPr>
          <a:xfrm>
            <a:off x="5796136" y="2636912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Organigramme : Connecteur 20"/>
          <p:cNvSpPr/>
          <p:nvPr/>
        </p:nvSpPr>
        <p:spPr>
          <a:xfrm>
            <a:off x="5868144" y="2348880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Organigramme : Connecteur 21"/>
          <p:cNvSpPr/>
          <p:nvPr/>
        </p:nvSpPr>
        <p:spPr>
          <a:xfrm>
            <a:off x="6084168" y="2132856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Organigramme : Connecteur 22"/>
          <p:cNvSpPr/>
          <p:nvPr/>
        </p:nvSpPr>
        <p:spPr>
          <a:xfrm>
            <a:off x="6372200" y="1988840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Organigramme : Connecteur 23"/>
          <p:cNvSpPr/>
          <p:nvPr/>
        </p:nvSpPr>
        <p:spPr>
          <a:xfrm>
            <a:off x="6732240" y="1988840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Organigramme : Connecteur 24"/>
          <p:cNvSpPr/>
          <p:nvPr/>
        </p:nvSpPr>
        <p:spPr>
          <a:xfrm>
            <a:off x="7020272" y="2132856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ZoneTexte 25"/>
          <p:cNvSpPr txBox="1"/>
          <p:nvPr/>
        </p:nvSpPr>
        <p:spPr>
          <a:xfrm>
            <a:off x="6444208" y="3573016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dirty="0" smtClean="0"/>
              <a:t>orbitales</a:t>
            </a:r>
            <a:endParaRPr lang="fr-CA" sz="1100" dirty="0"/>
          </a:p>
        </p:txBody>
      </p:sp>
      <p:sp>
        <p:nvSpPr>
          <p:cNvPr id="27" name="ZoneTexte 26"/>
          <p:cNvSpPr txBox="1"/>
          <p:nvPr/>
        </p:nvSpPr>
        <p:spPr>
          <a:xfrm>
            <a:off x="7164288" y="2420888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dirty="0" smtClean="0"/>
              <a:t>2 e</a:t>
            </a:r>
            <a:endParaRPr lang="fr-CA" sz="1100" dirty="0"/>
          </a:p>
        </p:txBody>
      </p:sp>
      <p:sp>
        <p:nvSpPr>
          <p:cNvPr id="28" name="Moins 27"/>
          <p:cNvSpPr/>
          <p:nvPr/>
        </p:nvSpPr>
        <p:spPr>
          <a:xfrm>
            <a:off x="7380312" y="2420888"/>
            <a:ext cx="144016" cy="72008"/>
          </a:xfrm>
          <a:prstGeom prst="mathMin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Organigramme : Connecteur 28"/>
          <p:cNvSpPr/>
          <p:nvPr/>
        </p:nvSpPr>
        <p:spPr>
          <a:xfrm>
            <a:off x="7596336" y="2348880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Organigramme : Connecteur 30"/>
          <p:cNvSpPr/>
          <p:nvPr/>
        </p:nvSpPr>
        <p:spPr>
          <a:xfrm>
            <a:off x="7668344" y="2636912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Organigramme : Connecteur 31"/>
          <p:cNvSpPr/>
          <p:nvPr/>
        </p:nvSpPr>
        <p:spPr>
          <a:xfrm>
            <a:off x="7596336" y="2924944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Organigramme : Connecteur 32"/>
          <p:cNvSpPr/>
          <p:nvPr/>
        </p:nvSpPr>
        <p:spPr>
          <a:xfrm>
            <a:off x="7452320" y="3284984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Organigramme : Connecteur 33"/>
          <p:cNvSpPr/>
          <p:nvPr/>
        </p:nvSpPr>
        <p:spPr>
          <a:xfrm>
            <a:off x="7236296" y="3573016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Organigramme : Connecteur 34"/>
          <p:cNvSpPr/>
          <p:nvPr/>
        </p:nvSpPr>
        <p:spPr>
          <a:xfrm>
            <a:off x="6948264" y="3789040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Organigramme : Connecteur 35"/>
          <p:cNvSpPr/>
          <p:nvPr/>
        </p:nvSpPr>
        <p:spPr>
          <a:xfrm>
            <a:off x="7380312" y="2060848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Organigramme : Connecteur 36"/>
          <p:cNvSpPr/>
          <p:nvPr/>
        </p:nvSpPr>
        <p:spPr>
          <a:xfrm>
            <a:off x="7164288" y="1844824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Organigramme : Connecteur 37"/>
          <p:cNvSpPr/>
          <p:nvPr/>
        </p:nvSpPr>
        <p:spPr>
          <a:xfrm>
            <a:off x="6516216" y="1700808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Organigramme : Connecteur 38"/>
          <p:cNvSpPr/>
          <p:nvPr/>
        </p:nvSpPr>
        <p:spPr>
          <a:xfrm>
            <a:off x="6228184" y="1772816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Organigramme : Connecteur 39"/>
          <p:cNvSpPr/>
          <p:nvPr/>
        </p:nvSpPr>
        <p:spPr>
          <a:xfrm>
            <a:off x="6588224" y="3789040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Organigramme : Connecteur 40"/>
          <p:cNvSpPr/>
          <p:nvPr/>
        </p:nvSpPr>
        <p:spPr>
          <a:xfrm>
            <a:off x="6300192" y="3789040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Organigramme : Connecteur 41"/>
          <p:cNvSpPr/>
          <p:nvPr/>
        </p:nvSpPr>
        <p:spPr>
          <a:xfrm>
            <a:off x="5940152" y="3645024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Organigramme : Connecteur 42"/>
          <p:cNvSpPr/>
          <p:nvPr/>
        </p:nvSpPr>
        <p:spPr>
          <a:xfrm>
            <a:off x="5724128" y="3356992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Organigramme : Connecteur 43"/>
          <p:cNvSpPr/>
          <p:nvPr/>
        </p:nvSpPr>
        <p:spPr>
          <a:xfrm>
            <a:off x="5580112" y="2996952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Organigramme : Connecteur 44"/>
          <p:cNvSpPr/>
          <p:nvPr/>
        </p:nvSpPr>
        <p:spPr>
          <a:xfrm>
            <a:off x="5868144" y="1916832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Organigramme : Connecteur 45"/>
          <p:cNvSpPr/>
          <p:nvPr/>
        </p:nvSpPr>
        <p:spPr>
          <a:xfrm>
            <a:off x="5652120" y="2204864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7" name="Organigramme : Connecteur 46"/>
          <p:cNvSpPr/>
          <p:nvPr/>
        </p:nvSpPr>
        <p:spPr>
          <a:xfrm>
            <a:off x="5508104" y="2564904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ZoneTexte 47"/>
          <p:cNvSpPr txBox="1"/>
          <p:nvPr/>
        </p:nvSpPr>
        <p:spPr>
          <a:xfrm>
            <a:off x="6732240" y="1628800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dirty="0" smtClean="0"/>
              <a:t>3 e</a:t>
            </a:r>
            <a:endParaRPr lang="fr-CA" sz="1100" dirty="0"/>
          </a:p>
        </p:txBody>
      </p:sp>
      <p:sp>
        <p:nvSpPr>
          <p:cNvPr id="49" name="Moins 48"/>
          <p:cNvSpPr/>
          <p:nvPr/>
        </p:nvSpPr>
        <p:spPr>
          <a:xfrm>
            <a:off x="6948264" y="1628800"/>
            <a:ext cx="216024" cy="72008"/>
          </a:xfrm>
          <a:prstGeom prst="mathMin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0" name="ZoneTexte 49"/>
          <p:cNvSpPr txBox="1"/>
          <p:nvPr/>
        </p:nvSpPr>
        <p:spPr>
          <a:xfrm>
            <a:off x="5364088" y="458112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Configuration électronique</a:t>
            </a:r>
          </a:p>
          <a:p>
            <a:endParaRPr lang="fr-CA" dirty="0"/>
          </a:p>
        </p:txBody>
      </p:sp>
      <p:sp>
        <p:nvSpPr>
          <p:cNvPr id="58" name="ZoneTexte 57"/>
          <p:cNvSpPr txBox="1"/>
          <p:nvPr/>
        </p:nvSpPr>
        <p:spPr>
          <a:xfrm>
            <a:off x="5508104" y="5157192"/>
            <a:ext cx="2664296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°) 2 électrons °) 3 électrons</a:t>
            </a:r>
            <a:endParaRPr lang="fr-CA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58</Words>
  <Application>Microsoft Office PowerPoint</Application>
  <PresentationFormat>Affichage à l'écran (4:3)</PresentationFormat>
  <Paragraphs>22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Apex</vt:lpstr>
      <vt:lpstr>Élément du tableau périodique</vt:lpstr>
      <vt:lpstr>Bore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Élément du tableau périodique</dc:title>
  <dc:creator>CSBE</dc:creator>
  <cp:lastModifiedBy>CSBE</cp:lastModifiedBy>
  <cp:revision>3</cp:revision>
  <dcterms:created xsi:type="dcterms:W3CDTF">2017-10-19T12:59:39Z</dcterms:created>
  <dcterms:modified xsi:type="dcterms:W3CDTF">2017-10-19T13:26:30Z</dcterms:modified>
</cp:coreProperties>
</file>