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A6DE2-F17C-4ED6-A2EC-E365B53A3116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993E-3358-457E-8228-D425C8E08F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D993E-3358-457E-8228-D425C8E08FC2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D5633-5EEA-457F-9F00-5B32F9E60902}" type="datetimeFigureOut">
              <a:rPr lang="fr-CA" smtClean="0"/>
              <a:pPr/>
              <a:t>2018-02-14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8A2829-81F2-4774-A914-8787E226CC0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CA" dirty="0" smtClean="0">
                <a:solidFill>
                  <a:srgbClr val="00B0F0"/>
                </a:solidFill>
                <a:cs typeface="Aharoni" pitchFamily="2" charset="-79"/>
              </a:rPr>
              <a:t>Des satellites qui s’écrasent! </a:t>
            </a:r>
            <a:endParaRPr lang="fr-CA" dirty="0">
              <a:solidFill>
                <a:srgbClr val="00B0F0"/>
              </a:solidFill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Science</a:t>
            </a:r>
          </a:p>
          <a:p>
            <a:pPr algn="ctr">
              <a:buNone/>
            </a:pPr>
            <a:endParaRPr lang="fr-CA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Présenter à :</a:t>
            </a: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Daniel Blais</a:t>
            </a:r>
          </a:p>
          <a:p>
            <a:pPr algn="ctr">
              <a:buNone/>
            </a:pPr>
            <a:endParaRPr lang="fr-CA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Par :</a:t>
            </a: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Olivier, Antoine et Ludovic</a:t>
            </a:r>
          </a:p>
          <a:p>
            <a:pPr algn="ctr">
              <a:buNone/>
            </a:pPr>
            <a:endParaRPr lang="fr-CA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ESV</a:t>
            </a:r>
          </a:p>
          <a:p>
            <a:pPr algn="ctr">
              <a:buNone/>
            </a:pPr>
            <a:r>
              <a:rPr lang="fr-CA" sz="3200" dirty="0" smtClean="0">
                <a:solidFill>
                  <a:srgbClr val="FFFF00"/>
                </a:solidFill>
              </a:rPr>
              <a:t>13 Février 2018</a:t>
            </a:r>
          </a:p>
          <a:p>
            <a:pPr algn="ctr">
              <a:buNone/>
            </a:pPr>
            <a:endParaRPr lang="fr-CA" sz="3200" dirty="0" smtClean="0"/>
          </a:p>
          <a:p>
            <a:pPr algn="ctr">
              <a:buNone/>
            </a:pPr>
            <a:endParaRPr lang="fr-CA" sz="3200" dirty="0" smtClean="0"/>
          </a:p>
          <a:p>
            <a:pPr algn="ctr">
              <a:buNone/>
            </a:pPr>
            <a:endParaRPr lang="fr-CA" sz="3200" dirty="0" smtClean="0"/>
          </a:p>
          <a:p>
            <a:pPr algn="ctr">
              <a:buNone/>
            </a:pPr>
            <a:endParaRPr lang="fr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Analyse :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324528" cy="4886003"/>
          </a:xfrm>
        </p:spPr>
        <p:txBody>
          <a:bodyPr>
            <a:normAutofit fontScale="92500" lnSpcReduction="20000"/>
          </a:bodyPr>
          <a:lstStyle/>
          <a:p>
            <a:r>
              <a:rPr lang="fr-CA" sz="2800" dirty="0" smtClean="0">
                <a:solidFill>
                  <a:srgbClr val="FFFF00"/>
                </a:solidFill>
              </a:rPr>
              <a:t>1- À quoi correspond la bille? </a:t>
            </a:r>
            <a:r>
              <a:rPr lang="fr-CA" sz="2800" dirty="0" smtClean="0">
                <a:solidFill>
                  <a:srgbClr val="00B0F0"/>
                </a:solidFill>
              </a:rPr>
              <a:t>Le Satellite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2- À quoi correspond l’entonnoir? </a:t>
            </a:r>
            <a:r>
              <a:rPr lang="fr-CA" sz="2800" dirty="0" smtClean="0">
                <a:solidFill>
                  <a:srgbClr val="00B0F0"/>
                </a:solidFill>
              </a:rPr>
              <a:t>La gravité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3- À quoi correspond le verre? </a:t>
            </a:r>
            <a:r>
              <a:rPr lang="fr-CA" sz="2800" dirty="0" smtClean="0">
                <a:solidFill>
                  <a:srgbClr val="00B0F0"/>
                </a:solidFill>
              </a:rPr>
              <a:t>La planète terre 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4- Qu’arrive-t-il à la bille si sa vitesse diminue</a:t>
            </a:r>
            <a:r>
              <a:rPr lang="fr-CA" sz="2800" dirty="0" smtClean="0">
                <a:solidFill>
                  <a:srgbClr val="00B0F0"/>
                </a:solidFill>
              </a:rPr>
              <a:t>? Elle tombe dans le verre ( la planète) 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5- Qu’arrive-t-il à la bille si sa vitesse augmente? </a:t>
            </a:r>
            <a:r>
              <a:rPr lang="fr-CA" sz="2800" dirty="0" smtClean="0">
                <a:solidFill>
                  <a:srgbClr val="00B0F0"/>
                </a:solidFill>
              </a:rPr>
              <a:t>Elle s’échappe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6- Qu’arrive-t-il à la bille si sa vitesse se maintient? </a:t>
            </a:r>
            <a:r>
              <a:rPr lang="fr-CA" sz="2800" dirty="0" smtClean="0">
                <a:solidFill>
                  <a:srgbClr val="00B0F0"/>
                </a:solidFill>
              </a:rPr>
              <a:t>Elle reste stable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7- Comment se nomme une orbite qui passe selon les méridien? </a:t>
            </a:r>
            <a:r>
              <a:rPr lang="fr-CA" sz="2800" dirty="0" smtClean="0">
                <a:solidFill>
                  <a:srgbClr val="00B0F0"/>
                </a:solidFill>
              </a:rPr>
              <a:t>Orbite polaire</a:t>
            </a:r>
          </a:p>
          <a:p>
            <a:r>
              <a:rPr lang="fr-CA" sz="2800" dirty="0" smtClean="0">
                <a:solidFill>
                  <a:srgbClr val="FFFF00"/>
                </a:solidFill>
              </a:rPr>
              <a:t>8- Quelle est la vitesse? </a:t>
            </a:r>
            <a:r>
              <a:rPr lang="fr-CA" sz="2800" dirty="0" smtClean="0">
                <a:solidFill>
                  <a:srgbClr val="00B0F0"/>
                </a:solidFill>
              </a:rPr>
              <a:t>28 000 </a:t>
            </a:r>
            <a:r>
              <a:rPr lang="fr-CA" sz="2800" dirty="0" smtClean="0">
                <a:solidFill>
                  <a:srgbClr val="00B0F0"/>
                </a:solidFill>
              </a:rPr>
              <a:t>km/h</a:t>
            </a:r>
            <a:endParaRPr lang="fr-CA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Conclusion :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La conclusion est vrai car sa prend une vitesse de 28 000km/h.</a:t>
            </a:r>
            <a:endParaRPr lang="fr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Expérience 31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Des satellites qui s’écrasent!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Observation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628800"/>
            <a:ext cx="829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solidFill>
                  <a:srgbClr val="FFFF00"/>
                </a:solidFill>
              </a:rPr>
              <a:t>Il y a des satellites comme Mir qui s’écrasent.  </a:t>
            </a:r>
            <a:endParaRPr lang="fr-C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Interrogation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208912" cy="4525963"/>
          </a:xfrm>
        </p:spPr>
        <p:txBody>
          <a:bodyPr/>
          <a:lstStyle/>
          <a:p>
            <a:pPr>
              <a:buNone/>
            </a:pPr>
            <a:r>
              <a:rPr lang="fr-CA" sz="2800" dirty="0" smtClean="0">
                <a:solidFill>
                  <a:srgbClr val="FFFF00"/>
                </a:solidFill>
              </a:rPr>
              <a:t>Comment un satellite se maintient en orbite?</a:t>
            </a:r>
          </a:p>
          <a:p>
            <a:pPr>
              <a:buNone/>
            </a:pPr>
            <a:r>
              <a:rPr lang="fr-CA" sz="2800" dirty="0" smtClean="0">
                <a:solidFill>
                  <a:srgbClr val="FFFF00"/>
                </a:solidFill>
              </a:rPr>
              <a:t>À cause de la gravité. </a:t>
            </a:r>
          </a:p>
          <a:p>
            <a:pPr>
              <a:buNone/>
            </a:pPr>
            <a:r>
              <a:rPr lang="fr-CA" sz="2800" dirty="0" smtClean="0">
                <a:solidFill>
                  <a:srgbClr val="FFFF00"/>
                </a:solidFill>
              </a:rPr>
              <a:t>De plus, il est installer dans un équilibre.  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Hypothèse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Il se maintient avec sa vitesse. </a:t>
            </a:r>
            <a:endParaRPr lang="fr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Expérimentation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FF00"/>
                </a:solidFill>
              </a:rPr>
              <a:t>Matériel </a:t>
            </a:r>
            <a:r>
              <a:rPr lang="fr-CA" sz="3200" dirty="0" smtClean="0">
                <a:solidFill>
                  <a:srgbClr val="FFFF00"/>
                </a:solidFill>
              </a:rPr>
              <a:t>: Une bille, un entonnoir et un verre</a:t>
            </a:r>
            <a:endParaRPr lang="fr-C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Manipulation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Place un entonnoir au-dessus d’un verre.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Mets une bille et envoie-la sur une trajectoire qui fera tourner dans l’entonnoir.</a:t>
            </a:r>
            <a:endParaRPr lang="fr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Schéma :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>
              <a:solidFill>
                <a:srgbClr val="FFFF00"/>
              </a:solidFill>
            </a:endParaRPr>
          </a:p>
          <a:p>
            <a:endParaRPr lang="fr-CA" dirty="0" smtClean="0">
              <a:solidFill>
                <a:srgbClr val="FFFF00"/>
              </a:solidFill>
            </a:endParaRPr>
          </a:p>
          <a:p>
            <a:endParaRPr lang="fr-CA" dirty="0" smtClean="0">
              <a:solidFill>
                <a:srgbClr val="FFFF00"/>
              </a:solidFill>
            </a:endParaRPr>
          </a:p>
          <a:p>
            <a:endParaRPr lang="fr-CA" dirty="0" smtClean="0">
              <a:solidFill>
                <a:srgbClr val="FFFF00"/>
              </a:solidFill>
            </a:endParaRPr>
          </a:p>
          <a:p>
            <a:endParaRPr lang="fr-CA" dirty="0" smtClean="0">
              <a:solidFill>
                <a:srgbClr val="FFFF00"/>
              </a:solidFill>
            </a:endParaRPr>
          </a:p>
          <a:p>
            <a:endParaRPr lang="fr-CA" dirty="0" smtClean="0">
              <a:solidFill>
                <a:srgbClr val="FFFF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267744" y="1916832"/>
            <a:ext cx="4104456" cy="331236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347864" y="3429000"/>
            <a:ext cx="432048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3707904" y="1772816"/>
            <a:ext cx="165618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riangle isocèle 17"/>
          <p:cNvSpPr/>
          <p:nvPr/>
        </p:nvSpPr>
        <p:spPr>
          <a:xfrm rot="2082521">
            <a:off x="5218535" y="1555256"/>
            <a:ext cx="360040" cy="360040"/>
          </a:xfrm>
          <a:prstGeom prst="triangl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2743200" y="2473287"/>
            <a:ext cx="3227942" cy="2252950"/>
          </a:xfrm>
          <a:custGeom>
            <a:avLst/>
            <a:gdLst>
              <a:gd name="connsiteX0" fmla="*/ 429658 w 3227942"/>
              <a:gd name="connsiteY0" fmla="*/ 1691089 h 2252950"/>
              <a:gd name="connsiteX1" fmla="*/ 1255923 w 3227942"/>
              <a:gd name="connsiteY1" fmla="*/ 2219899 h 2252950"/>
              <a:gd name="connsiteX2" fmla="*/ 3084723 w 3227942"/>
              <a:gd name="connsiteY2" fmla="*/ 1492785 h 2252950"/>
              <a:gd name="connsiteX3" fmla="*/ 2115239 w 3227942"/>
              <a:gd name="connsiteY3" fmla="*/ 170761 h 2252950"/>
              <a:gd name="connsiteX4" fmla="*/ 352540 w 3227942"/>
              <a:gd name="connsiteY4" fmla="*/ 468217 h 2252950"/>
              <a:gd name="connsiteX5" fmla="*/ 33051 w 3227942"/>
              <a:gd name="connsiteY5" fmla="*/ 864824 h 2252950"/>
              <a:gd name="connsiteX6" fmla="*/ 154236 w 3227942"/>
              <a:gd name="connsiteY6" fmla="*/ 986009 h 225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942" h="2252950">
                <a:moveTo>
                  <a:pt x="429658" y="1691089"/>
                </a:moveTo>
                <a:cubicBezTo>
                  <a:pt x="621535" y="1972019"/>
                  <a:pt x="813412" y="2252950"/>
                  <a:pt x="1255923" y="2219899"/>
                </a:cubicBezTo>
                <a:cubicBezTo>
                  <a:pt x="1698434" y="2186848"/>
                  <a:pt x="2941504" y="1834308"/>
                  <a:pt x="3084723" y="1492785"/>
                </a:cubicBezTo>
                <a:cubicBezTo>
                  <a:pt x="3227942" y="1151262"/>
                  <a:pt x="2570603" y="341522"/>
                  <a:pt x="2115239" y="170761"/>
                </a:cubicBezTo>
                <a:cubicBezTo>
                  <a:pt x="1659875" y="0"/>
                  <a:pt x="699571" y="352540"/>
                  <a:pt x="352540" y="468217"/>
                </a:cubicBezTo>
                <a:cubicBezTo>
                  <a:pt x="5509" y="583894"/>
                  <a:pt x="66102" y="778525"/>
                  <a:pt x="33051" y="864824"/>
                </a:cubicBezTo>
                <a:cubicBezTo>
                  <a:pt x="0" y="951123"/>
                  <a:pt x="77118" y="968566"/>
                  <a:pt x="154236" y="9860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Triangle isocèle 19"/>
          <p:cNvSpPr/>
          <p:nvPr/>
        </p:nvSpPr>
        <p:spPr>
          <a:xfrm rot="10254903">
            <a:off x="2654402" y="3305465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00B0F0"/>
                </a:solidFill>
              </a:rPr>
              <a:t>R</a:t>
            </a:r>
            <a:r>
              <a:rPr lang="fr-CA" dirty="0" smtClean="0">
                <a:solidFill>
                  <a:srgbClr val="00B0F0"/>
                </a:solidFill>
              </a:rPr>
              <a:t>ésultat</a:t>
            </a:r>
            <a:endParaRPr lang="fr-CA" dirty="0">
              <a:solidFill>
                <a:srgbClr val="00B0F0"/>
              </a:solidFill>
            </a:endParaRPr>
          </a:p>
        </p:txBody>
      </p:sp>
      <p:pic>
        <p:nvPicPr>
          <p:cNvPr id="4" name="Espace réservé du contenu 3" descr="espa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4305" y="1600200"/>
            <a:ext cx="337338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222</Words>
  <Application>Microsoft Office PowerPoint</Application>
  <PresentationFormat>Affichage à l'écran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Technique</vt:lpstr>
      <vt:lpstr>Des satellites qui s’écrasent! </vt:lpstr>
      <vt:lpstr>Expérience 31 </vt:lpstr>
      <vt:lpstr>Observation</vt:lpstr>
      <vt:lpstr>Interrogation</vt:lpstr>
      <vt:lpstr>Hypothèse</vt:lpstr>
      <vt:lpstr>Expérimentation</vt:lpstr>
      <vt:lpstr>Manipulation</vt:lpstr>
      <vt:lpstr>Schéma :</vt:lpstr>
      <vt:lpstr>Résultat</vt:lpstr>
      <vt:lpstr>Analyse :</vt:lpstr>
      <vt:lpstr>Conclusion :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Expérience 31</dc:title>
  <dc:creator>CSBE</dc:creator>
  <cp:lastModifiedBy>CSBE</cp:lastModifiedBy>
  <cp:revision>19</cp:revision>
  <dcterms:created xsi:type="dcterms:W3CDTF">2018-02-12T16:37:48Z</dcterms:created>
  <dcterms:modified xsi:type="dcterms:W3CDTF">2018-02-14T15:45:25Z</dcterms:modified>
</cp:coreProperties>
</file>