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93E-E032-46F7-9FC5-EC2D43F0BC52}" type="datetimeFigureOut">
              <a:rPr lang="fr-CA" smtClean="0"/>
              <a:t>2017-10-11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9F78-820C-4AA2-BE19-1AF69371CB0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93E-E032-46F7-9FC5-EC2D43F0BC52}" type="datetimeFigureOut">
              <a:rPr lang="fr-CA" smtClean="0"/>
              <a:t>2017-10-11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9F78-820C-4AA2-BE19-1AF69371CB0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93E-E032-46F7-9FC5-EC2D43F0BC52}" type="datetimeFigureOut">
              <a:rPr lang="fr-CA" smtClean="0"/>
              <a:t>2017-10-11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9F78-820C-4AA2-BE19-1AF69371CB0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93E-E032-46F7-9FC5-EC2D43F0BC52}" type="datetimeFigureOut">
              <a:rPr lang="fr-CA" smtClean="0"/>
              <a:t>2017-10-11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9F78-820C-4AA2-BE19-1AF69371CB0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93E-E032-46F7-9FC5-EC2D43F0BC52}" type="datetimeFigureOut">
              <a:rPr lang="fr-CA" smtClean="0"/>
              <a:t>2017-10-11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9F78-820C-4AA2-BE19-1AF69371CB0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93E-E032-46F7-9FC5-EC2D43F0BC52}" type="datetimeFigureOut">
              <a:rPr lang="fr-CA" smtClean="0"/>
              <a:t>2017-10-11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9F78-820C-4AA2-BE19-1AF69371CB0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93E-E032-46F7-9FC5-EC2D43F0BC52}" type="datetimeFigureOut">
              <a:rPr lang="fr-CA" smtClean="0"/>
              <a:t>2017-10-11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9F78-820C-4AA2-BE19-1AF69371CB0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93E-E032-46F7-9FC5-EC2D43F0BC52}" type="datetimeFigureOut">
              <a:rPr lang="fr-CA" smtClean="0"/>
              <a:t>2017-10-11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9F78-820C-4AA2-BE19-1AF69371CB0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93E-E032-46F7-9FC5-EC2D43F0BC52}" type="datetimeFigureOut">
              <a:rPr lang="fr-CA" smtClean="0"/>
              <a:t>2017-10-11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9F78-820C-4AA2-BE19-1AF69371CB0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93E-E032-46F7-9FC5-EC2D43F0BC52}" type="datetimeFigureOut">
              <a:rPr lang="fr-CA" smtClean="0"/>
              <a:t>2017-10-11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9F78-820C-4AA2-BE19-1AF69371CB0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B93E-E032-46F7-9FC5-EC2D43F0BC52}" type="datetimeFigureOut">
              <a:rPr lang="fr-CA" smtClean="0"/>
              <a:t>2017-10-11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E9F78-820C-4AA2-BE19-1AF69371CB0B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2B93E-E032-46F7-9FC5-EC2D43F0BC52}" type="datetimeFigureOut">
              <a:rPr lang="fr-CA" smtClean="0"/>
              <a:t>2017-10-11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E9F78-820C-4AA2-BE19-1AF69371CB0B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 dirty="0" smtClean="0">
                <a:latin typeface="Arial Rounded MT Bold" pitchFamily="34" charset="0"/>
              </a:rPr>
              <a:t>Classification des éléments dans un tableau périodique</a:t>
            </a:r>
            <a:endParaRPr lang="fr-CA" b="1" dirty="0">
              <a:latin typeface="Arial Rounded MT Bold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Par Ludovic Lachance </a:t>
            </a:r>
          </a:p>
          <a:p>
            <a:r>
              <a:rPr lang="fr-CA" dirty="0" smtClean="0"/>
              <a:t>Pour D Blais</a:t>
            </a:r>
          </a:p>
          <a:p>
            <a:r>
              <a:rPr lang="fr-CA" dirty="0" err="1" smtClean="0"/>
              <a:t>msi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Tableau périodique de Mendeleiv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395536" y="2060848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395536" y="3284984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395536" y="4149080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395536" y="5013176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1259632" y="3284984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1259632" y="4149080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1259632" y="5013176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>
            <a:off x="3851920" y="3429000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2987824" y="3429000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4716016" y="3429000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5580112" y="3429000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6444208" y="3429000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7308304" y="3429000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7308304" y="2564904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/>
          <p:cNvSpPr/>
          <p:nvPr/>
        </p:nvSpPr>
        <p:spPr>
          <a:xfrm>
            <a:off x="2987824" y="4293096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19"/>
          <p:cNvSpPr/>
          <p:nvPr/>
        </p:nvSpPr>
        <p:spPr>
          <a:xfrm>
            <a:off x="3851920" y="4293096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4716016" y="4293096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>
            <a:off x="5580112" y="4293096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6444208" y="4293096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>
            <a:off x="7308304" y="4293096"/>
            <a:ext cx="864096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28"/>
          <p:cNvSpPr/>
          <p:nvPr/>
        </p:nvSpPr>
        <p:spPr>
          <a:xfrm>
            <a:off x="2987824" y="3429000"/>
            <a:ext cx="72008" cy="8640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29"/>
          <p:cNvSpPr/>
          <p:nvPr/>
        </p:nvSpPr>
        <p:spPr>
          <a:xfrm>
            <a:off x="2987824" y="4293096"/>
            <a:ext cx="864096" cy="720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30"/>
          <p:cNvSpPr/>
          <p:nvPr/>
        </p:nvSpPr>
        <p:spPr>
          <a:xfrm>
            <a:off x="3779912" y="4293096"/>
            <a:ext cx="72008" cy="8640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ZoneTexte 31"/>
          <p:cNvSpPr txBox="1"/>
          <p:nvPr/>
        </p:nvSpPr>
        <p:spPr>
          <a:xfrm>
            <a:off x="1547664" y="2780928"/>
            <a:ext cx="1224136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sz="2400" dirty="0" smtClean="0"/>
              <a:t>Métaux</a:t>
            </a:r>
            <a:endParaRPr lang="fr-CA" sz="2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4860032" y="2636912"/>
            <a:ext cx="1584176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sz="2000" dirty="0" smtClean="0"/>
              <a:t>Non-Métaux</a:t>
            </a:r>
            <a:endParaRPr lang="fr-CA" sz="2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3563888" y="5805264"/>
            <a:ext cx="1512168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sz="2000" dirty="0" smtClean="0"/>
              <a:t>Métalloïdes</a:t>
            </a:r>
            <a:endParaRPr lang="fr-CA" sz="2000" dirty="0"/>
          </a:p>
        </p:txBody>
      </p:sp>
      <p:sp>
        <p:nvSpPr>
          <p:cNvPr id="35" name="ZoneTexte 34"/>
          <p:cNvSpPr txBox="1"/>
          <p:nvPr/>
        </p:nvSpPr>
        <p:spPr>
          <a:xfrm rot="17928269">
            <a:off x="157964" y="6186511"/>
            <a:ext cx="93686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dirty="0" smtClean="0"/>
              <a:t>alcalin</a:t>
            </a:r>
            <a:endParaRPr lang="fr-CA" dirty="0"/>
          </a:p>
        </p:txBody>
      </p:sp>
      <p:sp>
        <p:nvSpPr>
          <p:cNvPr id="36" name="ZoneTexte 35"/>
          <p:cNvSpPr txBox="1"/>
          <p:nvPr/>
        </p:nvSpPr>
        <p:spPr>
          <a:xfrm rot="18378342">
            <a:off x="869717" y="5984136"/>
            <a:ext cx="1131422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sz="2000" dirty="0" smtClean="0"/>
              <a:t>Alcalino-terreux</a:t>
            </a:r>
            <a:endParaRPr lang="fr-CA" sz="2000" dirty="0"/>
          </a:p>
        </p:txBody>
      </p:sp>
      <p:sp>
        <p:nvSpPr>
          <p:cNvPr id="37" name="ZoneTexte 36"/>
          <p:cNvSpPr txBox="1"/>
          <p:nvPr/>
        </p:nvSpPr>
        <p:spPr>
          <a:xfrm rot="18378523">
            <a:off x="5987415" y="5530905"/>
            <a:ext cx="1153483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dirty="0" smtClean="0"/>
              <a:t>halogène</a:t>
            </a:r>
            <a:endParaRPr lang="fr-CA" dirty="0"/>
          </a:p>
        </p:txBody>
      </p:sp>
      <p:sp>
        <p:nvSpPr>
          <p:cNvPr id="38" name="ZoneTexte 37"/>
          <p:cNvSpPr txBox="1"/>
          <p:nvPr/>
        </p:nvSpPr>
        <p:spPr>
          <a:xfrm>
            <a:off x="7380312" y="5517232"/>
            <a:ext cx="1440160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dirty="0" smtClean="0"/>
              <a:t>Gaz inertes</a:t>
            </a:r>
          </a:p>
          <a:p>
            <a:r>
              <a:rPr lang="fr-CA" dirty="0" smtClean="0"/>
              <a:t>Gaz rares</a:t>
            </a:r>
            <a:endParaRPr lang="fr-CA" dirty="0"/>
          </a:p>
        </p:txBody>
      </p:sp>
      <p:sp>
        <p:nvSpPr>
          <p:cNvPr id="39" name="ZoneTexte 38"/>
          <p:cNvSpPr txBox="1"/>
          <p:nvPr/>
        </p:nvSpPr>
        <p:spPr>
          <a:xfrm>
            <a:off x="467544" y="2204864"/>
            <a:ext cx="7200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H</a:t>
            </a:r>
          </a:p>
          <a:p>
            <a:r>
              <a:rPr lang="fr-CA" sz="900" dirty="0" smtClean="0"/>
              <a:t>Hydrogène</a:t>
            </a:r>
          </a:p>
          <a:p>
            <a:r>
              <a:rPr lang="fr-CA" sz="900" dirty="0"/>
              <a:t>1</a:t>
            </a:r>
            <a:endParaRPr lang="fr-CA" sz="900" dirty="0" smtClean="0"/>
          </a:p>
        </p:txBody>
      </p:sp>
      <p:sp>
        <p:nvSpPr>
          <p:cNvPr id="40" name="ZoneTexte 39"/>
          <p:cNvSpPr txBox="1"/>
          <p:nvPr/>
        </p:nvSpPr>
        <p:spPr>
          <a:xfrm>
            <a:off x="7452320" y="2708920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He</a:t>
            </a:r>
          </a:p>
          <a:p>
            <a:r>
              <a:rPr lang="fr-CA" sz="900" dirty="0" smtClean="0"/>
              <a:t>Hélium</a:t>
            </a:r>
          </a:p>
          <a:p>
            <a:r>
              <a:rPr lang="fr-CA" sz="900" dirty="0"/>
              <a:t>2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539552" y="3429000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Li</a:t>
            </a:r>
          </a:p>
          <a:p>
            <a:r>
              <a:rPr lang="fr-CA" sz="900" dirty="0" smtClean="0"/>
              <a:t>Littium</a:t>
            </a:r>
          </a:p>
          <a:p>
            <a:r>
              <a:rPr lang="fr-CA" sz="900" dirty="0"/>
              <a:t>3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403648" y="3356992"/>
            <a:ext cx="5760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Be</a:t>
            </a:r>
          </a:p>
          <a:p>
            <a:r>
              <a:rPr lang="fr-CA" sz="900" dirty="0" err="1" smtClean="0"/>
              <a:t>Bérilium</a:t>
            </a:r>
            <a:r>
              <a:rPr lang="fr-CA" sz="900" dirty="0" smtClean="0"/>
              <a:t> </a:t>
            </a:r>
          </a:p>
          <a:p>
            <a:r>
              <a:rPr lang="fr-CA" sz="900" dirty="0"/>
              <a:t>4</a:t>
            </a:r>
            <a:endParaRPr lang="fr-CA" sz="900" dirty="0" smtClean="0"/>
          </a:p>
          <a:p>
            <a:endParaRPr lang="fr-CA" dirty="0"/>
          </a:p>
        </p:txBody>
      </p:sp>
      <p:sp>
        <p:nvSpPr>
          <p:cNvPr id="43" name="ZoneTexte 42"/>
          <p:cNvSpPr txBox="1"/>
          <p:nvPr/>
        </p:nvSpPr>
        <p:spPr>
          <a:xfrm>
            <a:off x="3131840" y="3501008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B</a:t>
            </a:r>
          </a:p>
          <a:p>
            <a:r>
              <a:rPr lang="fr-CA" sz="900" dirty="0" smtClean="0"/>
              <a:t>Bore </a:t>
            </a:r>
          </a:p>
          <a:p>
            <a:r>
              <a:rPr lang="fr-CA" sz="900" dirty="0"/>
              <a:t>5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3923928" y="3645024"/>
            <a:ext cx="6480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C</a:t>
            </a:r>
          </a:p>
          <a:p>
            <a:r>
              <a:rPr lang="fr-CA" sz="900" dirty="0" smtClean="0"/>
              <a:t>Carbone</a:t>
            </a:r>
          </a:p>
          <a:p>
            <a:r>
              <a:rPr lang="fr-CA" sz="900" dirty="0"/>
              <a:t>6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4932040" y="3501008"/>
            <a:ext cx="50405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N</a:t>
            </a:r>
          </a:p>
          <a:p>
            <a:r>
              <a:rPr lang="fr-CA" sz="900" dirty="0" smtClean="0"/>
              <a:t>Azote</a:t>
            </a:r>
          </a:p>
          <a:p>
            <a:r>
              <a:rPr lang="fr-CA" sz="900" dirty="0"/>
              <a:t>7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5724128" y="3573016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O oxygène</a:t>
            </a:r>
          </a:p>
          <a:p>
            <a:r>
              <a:rPr lang="fr-CA" sz="900" dirty="0"/>
              <a:t>8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6516216" y="3573016"/>
            <a:ext cx="6480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F</a:t>
            </a:r>
          </a:p>
          <a:p>
            <a:r>
              <a:rPr lang="fr-CA" sz="900" dirty="0" smtClean="0"/>
              <a:t>Fluor</a:t>
            </a:r>
          </a:p>
          <a:p>
            <a:r>
              <a:rPr lang="fr-CA" sz="900" dirty="0"/>
              <a:t>9</a:t>
            </a:r>
            <a:endParaRPr lang="fr-CA" sz="900" dirty="0" smtClean="0"/>
          </a:p>
        </p:txBody>
      </p:sp>
      <p:sp>
        <p:nvSpPr>
          <p:cNvPr id="48" name="ZoneTexte 47"/>
          <p:cNvSpPr txBox="1"/>
          <p:nvPr/>
        </p:nvSpPr>
        <p:spPr>
          <a:xfrm>
            <a:off x="7308304" y="3573016"/>
            <a:ext cx="7920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Ne</a:t>
            </a:r>
          </a:p>
          <a:p>
            <a:r>
              <a:rPr lang="fr-CA" sz="900" dirty="0" smtClean="0"/>
              <a:t>Néon</a:t>
            </a:r>
          </a:p>
          <a:p>
            <a:r>
              <a:rPr lang="fr-CA" sz="900" dirty="0" smtClean="0"/>
              <a:t>10</a:t>
            </a:r>
            <a:endParaRPr lang="fr-CA" sz="900" dirty="0"/>
          </a:p>
        </p:txBody>
      </p:sp>
      <p:sp>
        <p:nvSpPr>
          <p:cNvPr id="49" name="ZoneTexte 48"/>
          <p:cNvSpPr txBox="1"/>
          <p:nvPr/>
        </p:nvSpPr>
        <p:spPr>
          <a:xfrm>
            <a:off x="539552" y="4293096"/>
            <a:ext cx="5760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Na </a:t>
            </a:r>
          </a:p>
          <a:p>
            <a:r>
              <a:rPr lang="fr-CA" sz="900" dirty="0" smtClean="0"/>
              <a:t>Sodium</a:t>
            </a:r>
          </a:p>
          <a:p>
            <a:r>
              <a:rPr lang="fr-CA" sz="900" dirty="0" smtClean="0"/>
              <a:t>11</a:t>
            </a:r>
            <a:endParaRPr lang="fr-CA" sz="900" dirty="0"/>
          </a:p>
        </p:txBody>
      </p:sp>
      <p:sp>
        <p:nvSpPr>
          <p:cNvPr id="50" name="ZoneTexte 49"/>
          <p:cNvSpPr txBox="1"/>
          <p:nvPr/>
        </p:nvSpPr>
        <p:spPr>
          <a:xfrm>
            <a:off x="1403648" y="4365104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Mg</a:t>
            </a:r>
          </a:p>
          <a:p>
            <a:r>
              <a:rPr lang="fr-CA" sz="900" dirty="0" smtClean="0"/>
              <a:t>Magnésium</a:t>
            </a:r>
          </a:p>
          <a:p>
            <a:r>
              <a:rPr lang="fr-CA" sz="900" dirty="0" smtClean="0"/>
              <a:t>12</a:t>
            </a:r>
            <a:endParaRPr lang="fr-CA" sz="900" dirty="0"/>
          </a:p>
        </p:txBody>
      </p:sp>
      <p:sp>
        <p:nvSpPr>
          <p:cNvPr id="51" name="ZoneTexte 50"/>
          <p:cNvSpPr txBox="1"/>
          <p:nvPr/>
        </p:nvSpPr>
        <p:spPr>
          <a:xfrm>
            <a:off x="3131840" y="4509120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Al</a:t>
            </a:r>
          </a:p>
          <a:p>
            <a:r>
              <a:rPr lang="fr-CA" sz="900" dirty="0" smtClean="0"/>
              <a:t>Aluminium</a:t>
            </a:r>
          </a:p>
          <a:p>
            <a:r>
              <a:rPr lang="fr-CA" sz="900" dirty="0" smtClean="0"/>
              <a:t>13</a:t>
            </a:r>
            <a:endParaRPr lang="fr-CA" sz="900" dirty="0"/>
          </a:p>
        </p:txBody>
      </p:sp>
      <p:sp>
        <p:nvSpPr>
          <p:cNvPr id="52" name="ZoneTexte 51"/>
          <p:cNvSpPr txBox="1"/>
          <p:nvPr/>
        </p:nvSpPr>
        <p:spPr>
          <a:xfrm>
            <a:off x="3923928" y="4437112"/>
            <a:ext cx="6480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Si</a:t>
            </a:r>
          </a:p>
          <a:p>
            <a:r>
              <a:rPr lang="fr-CA" sz="900" dirty="0" smtClean="0"/>
              <a:t>Silicium</a:t>
            </a:r>
          </a:p>
          <a:p>
            <a:r>
              <a:rPr lang="fr-CA" sz="900" dirty="0" smtClean="0"/>
              <a:t>14</a:t>
            </a:r>
            <a:endParaRPr lang="fr-CA" sz="900" dirty="0"/>
          </a:p>
        </p:txBody>
      </p:sp>
      <p:sp>
        <p:nvSpPr>
          <p:cNvPr id="53" name="ZoneTexte 52"/>
          <p:cNvSpPr txBox="1"/>
          <p:nvPr/>
        </p:nvSpPr>
        <p:spPr>
          <a:xfrm>
            <a:off x="4860032" y="4509120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P</a:t>
            </a:r>
          </a:p>
          <a:p>
            <a:r>
              <a:rPr lang="fr-CA" sz="900" dirty="0" smtClean="0"/>
              <a:t>Phosphore</a:t>
            </a:r>
          </a:p>
          <a:p>
            <a:r>
              <a:rPr lang="fr-CA" sz="900" dirty="0" smtClean="0"/>
              <a:t>15</a:t>
            </a:r>
            <a:endParaRPr lang="fr-CA" sz="900" dirty="0"/>
          </a:p>
        </p:txBody>
      </p:sp>
      <p:sp>
        <p:nvSpPr>
          <p:cNvPr id="54" name="ZoneTexte 53"/>
          <p:cNvSpPr txBox="1"/>
          <p:nvPr/>
        </p:nvSpPr>
        <p:spPr>
          <a:xfrm>
            <a:off x="5652120" y="4437112"/>
            <a:ext cx="6480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S </a:t>
            </a:r>
          </a:p>
          <a:p>
            <a:r>
              <a:rPr lang="fr-CA" sz="900" dirty="0" smtClean="0"/>
              <a:t>souffre</a:t>
            </a:r>
          </a:p>
          <a:p>
            <a:r>
              <a:rPr lang="fr-CA" sz="900" dirty="0" smtClean="0"/>
              <a:t>16</a:t>
            </a:r>
            <a:endParaRPr lang="fr-CA" sz="900" dirty="0"/>
          </a:p>
        </p:txBody>
      </p:sp>
      <p:sp>
        <p:nvSpPr>
          <p:cNvPr id="56" name="ZoneTexte 55"/>
          <p:cNvSpPr txBox="1"/>
          <p:nvPr/>
        </p:nvSpPr>
        <p:spPr>
          <a:xfrm>
            <a:off x="6516216" y="4437112"/>
            <a:ext cx="6480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Cl</a:t>
            </a:r>
          </a:p>
          <a:p>
            <a:r>
              <a:rPr lang="fr-CA" sz="900" dirty="0" smtClean="0"/>
              <a:t>Chlore</a:t>
            </a:r>
          </a:p>
          <a:p>
            <a:r>
              <a:rPr lang="fr-CA" sz="900" dirty="0" smtClean="0"/>
              <a:t>17</a:t>
            </a:r>
            <a:endParaRPr lang="fr-CA" sz="900" dirty="0"/>
          </a:p>
        </p:txBody>
      </p:sp>
      <p:sp>
        <p:nvSpPr>
          <p:cNvPr id="57" name="ZoneTexte 56"/>
          <p:cNvSpPr txBox="1"/>
          <p:nvPr/>
        </p:nvSpPr>
        <p:spPr>
          <a:xfrm>
            <a:off x="7380312" y="4437112"/>
            <a:ext cx="6480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Ar</a:t>
            </a:r>
          </a:p>
          <a:p>
            <a:r>
              <a:rPr lang="fr-CA" sz="900" dirty="0" smtClean="0"/>
              <a:t>Argon</a:t>
            </a:r>
          </a:p>
          <a:p>
            <a:r>
              <a:rPr lang="fr-CA" sz="900" dirty="0" smtClean="0"/>
              <a:t>18</a:t>
            </a:r>
            <a:endParaRPr lang="fr-CA" sz="900" dirty="0"/>
          </a:p>
        </p:txBody>
      </p:sp>
      <p:sp>
        <p:nvSpPr>
          <p:cNvPr id="58" name="ZoneTexte 57"/>
          <p:cNvSpPr txBox="1"/>
          <p:nvPr/>
        </p:nvSpPr>
        <p:spPr>
          <a:xfrm>
            <a:off x="467544" y="5085184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K</a:t>
            </a:r>
          </a:p>
          <a:p>
            <a:r>
              <a:rPr lang="fr-CA" sz="900" dirty="0" smtClean="0"/>
              <a:t>Potassium</a:t>
            </a:r>
          </a:p>
          <a:p>
            <a:r>
              <a:rPr lang="fr-CA" sz="900" dirty="0" smtClean="0"/>
              <a:t>19</a:t>
            </a:r>
            <a:endParaRPr lang="fr-CA" sz="900" dirty="0"/>
          </a:p>
        </p:txBody>
      </p:sp>
      <p:sp>
        <p:nvSpPr>
          <p:cNvPr id="59" name="ZoneTexte 58"/>
          <p:cNvSpPr txBox="1"/>
          <p:nvPr/>
        </p:nvSpPr>
        <p:spPr>
          <a:xfrm>
            <a:off x="1331640" y="5157192"/>
            <a:ext cx="6480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 smtClean="0"/>
              <a:t>Ca</a:t>
            </a:r>
          </a:p>
          <a:p>
            <a:r>
              <a:rPr lang="fr-CA" sz="900" dirty="0" smtClean="0"/>
              <a:t>Calcium</a:t>
            </a:r>
          </a:p>
          <a:p>
            <a:r>
              <a:rPr lang="fr-CA" sz="900" dirty="0" smtClean="0"/>
              <a:t>20</a:t>
            </a:r>
            <a:endParaRPr lang="fr-CA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88</Words>
  <Application>Microsoft Office PowerPoint</Application>
  <PresentationFormat>Affichage à l'écran (4:3)</PresentationFormat>
  <Paragraphs>72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Classification des éléments dans un tableau périodique</vt:lpstr>
      <vt:lpstr>Tableau périodique de Mendeleiv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des éléments dans un tableau périodique</dc:title>
  <dc:creator>CSBE</dc:creator>
  <cp:lastModifiedBy>CSBE</cp:lastModifiedBy>
  <cp:revision>9</cp:revision>
  <dcterms:created xsi:type="dcterms:W3CDTF">2017-10-11T17:49:10Z</dcterms:created>
  <dcterms:modified xsi:type="dcterms:W3CDTF">2017-10-11T18:33:26Z</dcterms:modified>
</cp:coreProperties>
</file>