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D043-9BBA-4B52-BE74-8D6B4B85B72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FA33-216B-40F4-A559-BA83812EA2A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Changement de phase fait par Maxime </a:t>
            </a:r>
            <a:r>
              <a:rPr lang="fr-CA" dirty="0" err="1" smtClean="0"/>
              <a:t>Coulombe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3131840" y="1988840"/>
            <a:ext cx="2664296" cy="15121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755576" y="4653136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6732240" y="3501008"/>
            <a:ext cx="1584176" cy="194421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3203848" y="4941168"/>
            <a:ext cx="28083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6012160" y="2924944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1403648" y="3284984"/>
            <a:ext cx="151216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1835696" y="3429000"/>
            <a:ext cx="136815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652120" y="3068960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771800" y="4509120"/>
            <a:ext cx="352839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331640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</a:t>
            </a:r>
            <a:endParaRPr lang="fr-CA" dirty="0"/>
          </a:p>
        </p:txBody>
      </p:sp>
      <p:sp>
        <p:nvSpPr>
          <p:cNvPr id="20" name="ZoneTexte 19"/>
          <p:cNvSpPr txBox="1"/>
          <p:nvPr/>
        </p:nvSpPr>
        <p:spPr>
          <a:xfrm>
            <a:off x="4283968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7308304" y="43651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 rot="19575321">
            <a:off x="1155616" y="304246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Solide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 rot="2243463">
            <a:off x="5935558" y="2683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 rot="19504260">
            <a:off x="2188987" y="38430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 rot="20937908">
            <a:off x="4079325" y="511383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26" name="ZoneTexte 25"/>
          <p:cNvSpPr txBox="1"/>
          <p:nvPr/>
        </p:nvSpPr>
        <p:spPr>
          <a:xfrm rot="20937403">
            <a:off x="3357866" y="44154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27" name="ZoneTexte 26"/>
          <p:cNvSpPr txBox="1"/>
          <p:nvPr/>
        </p:nvSpPr>
        <p:spPr>
          <a:xfrm rot="1993454">
            <a:off x="5271694" y="343551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</a:p>
          <a:p>
            <a:r>
              <a:rPr lang="fr-CA" dirty="0" smtClean="0"/>
              <a:t>liquide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 de phase fait par Maxime Coulombe 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 fait par Maxime Coulombe</dc:title>
  <dc:creator>CSBE</dc:creator>
  <cp:lastModifiedBy>CSBE</cp:lastModifiedBy>
  <cp:revision>2</cp:revision>
  <dcterms:created xsi:type="dcterms:W3CDTF">2019-04-08T18:56:10Z</dcterms:created>
  <dcterms:modified xsi:type="dcterms:W3CDTF">2019-04-08T19:09:35Z</dcterms:modified>
</cp:coreProperties>
</file>