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664-AE5B-40F9-8869-041575F5CBD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12E7-9815-4652-8F93-4BBB1F09418D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664-AE5B-40F9-8869-041575F5CBD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12E7-9815-4652-8F93-4BBB1F09418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664-AE5B-40F9-8869-041575F5CBD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12E7-9815-4652-8F93-4BBB1F09418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664-AE5B-40F9-8869-041575F5CBD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12E7-9815-4652-8F93-4BBB1F09418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664-AE5B-40F9-8869-041575F5CBD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12E7-9815-4652-8F93-4BBB1F09418D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664-AE5B-40F9-8869-041575F5CBD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12E7-9815-4652-8F93-4BBB1F09418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664-AE5B-40F9-8869-041575F5CBD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12E7-9815-4652-8F93-4BBB1F09418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664-AE5B-40F9-8869-041575F5CBD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3312E7-9815-4652-8F93-4BBB1F09418D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664-AE5B-40F9-8869-041575F5CBD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12E7-9815-4652-8F93-4BBB1F09418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664-AE5B-40F9-8869-041575F5CBD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63312E7-9815-4652-8F93-4BBB1F09418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DC2E664-AE5B-40F9-8869-041575F5CBD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312E7-9815-4652-8F93-4BBB1F09418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DC2E664-AE5B-40F9-8869-041575F5CBD8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3312E7-9815-4652-8F93-4BBB1F09418D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rct=j&amp;q=&amp;esrc=s&amp;source=images&amp;cd=&amp;cad=rja&amp;uact=8&amp;ved=2ahUKEwi_5NqC-urdAhXMhOAKHaZZBdwQjRx6BAgBEAU&amp;url=https%3A%2F%2Fwww.nissanshawinigan.com%2Fneuf%2Fnissan-gt-r-2018-a-vendre-a-shawinigan%2F&amp;psig=AOvVaw0Lrx2KJHx7b6W3aN_iOyyI&amp;ust=153867947482356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Mon auto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par: Marc-olivier Drouin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22530" name="Picture 2" descr="Résultats de recherche d'images pour « Gt-R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44824"/>
            <a:ext cx="9073006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1547664" y="3068960"/>
            <a:ext cx="1152128" cy="11521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6372200" y="3068960"/>
            <a:ext cx="1152128" cy="11521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orme libre 22"/>
          <p:cNvSpPr/>
          <p:nvPr/>
        </p:nvSpPr>
        <p:spPr>
          <a:xfrm>
            <a:off x="755576" y="1844824"/>
            <a:ext cx="7535538" cy="2212554"/>
          </a:xfrm>
          <a:custGeom>
            <a:avLst/>
            <a:gdLst>
              <a:gd name="connsiteX0" fmla="*/ 649995 w 7535538"/>
              <a:gd name="connsiteY0" fmla="*/ 2137272 h 2212554"/>
              <a:gd name="connsiteX1" fmla="*/ 0 w 7535538"/>
              <a:gd name="connsiteY1" fmla="*/ 2060154 h 2212554"/>
              <a:gd name="connsiteX2" fmla="*/ 55085 w 7535538"/>
              <a:gd name="connsiteY2" fmla="*/ 1795749 h 2212554"/>
              <a:gd name="connsiteX3" fmla="*/ 33051 w 7535538"/>
              <a:gd name="connsiteY3" fmla="*/ 1288973 h 2212554"/>
              <a:gd name="connsiteX4" fmla="*/ 561860 w 7535538"/>
              <a:gd name="connsiteY4" fmla="*/ 958467 h 2212554"/>
              <a:gd name="connsiteX5" fmla="*/ 2401677 w 7535538"/>
              <a:gd name="connsiteY5" fmla="*/ 661012 h 2212554"/>
              <a:gd name="connsiteX6" fmla="*/ 3503364 w 7535538"/>
              <a:gd name="connsiteY6" fmla="*/ 77118 h 2212554"/>
              <a:gd name="connsiteX7" fmla="*/ 4759287 w 7535538"/>
              <a:gd name="connsiteY7" fmla="*/ 0 h 2212554"/>
              <a:gd name="connsiteX8" fmla="*/ 6687239 w 7535538"/>
              <a:gd name="connsiteY8" fmla="*/ 561860 h 2212554"/>
              <a:gd name="connsiteX9" fmla="*/ 7359268 w 7535538"/>
              <a:gd name="connsiteY9" fmla="*/ 605928 h 2212554"/>
              <a:gd name="connsiteX10" fmla="*/ 7535538 w 7535538"/>
              <a:gd name="connsiteY10" fmla="*/ 1696597 h 2212554"/>
              <a:gd name="connsiteX11" fmla="*/ 7447403 w 7535538"/>
              <a:gd name="connsiteY11" fmla="*/ 1751682 h 2212554"/>
              <a:gd name="connsiteX12" fmla="*/ 7513504 w 7535538"/>
              <a:gd name="connsiteY12" fmla="*/ 1883884 h 2212554"/>
              <a:gd name="connsiteX13" fmla="*/ 6852492 w 7535538"/>
              <a:gd name="connsiteY13" fmla="*/ 2071171 h 2212554"/>
              <a:gd name="connsiteX14" fmla="*/ 6709273 w 7535538"/>
              <a:gd name="connsiteY14" fmla="*/ 1531344 h 2212554"/>
              <a:gd name="connsiteX15" fmla="*/ 6841475 w 7535538"/>
              <a:gd name="connsiteY15" fmla="*/ 1795749 h 2212554"/>
              <a:gd name="connsiteX16" fmla="*/ 6808424 w 7535538"/>
              <a:gd name="connsiteY16" fmla="*/ 1685581 h 2212554"/>
              <a:gd name="connsiteX17" fmla="*/ 6797407 w 7535538"/>
              <a:gd name="connsiteY17" fmla="*/ 1619479 h 2212554"/>
              <a:gd name="connsiteX18" fmla="*/ 6753340 w 7535538"/>
              <a:gd name="connsiteY18" fmla="*/ 1553378 h 2212554"/>
              <a:gd name="connsiteX19" fmla="*/ 6709273 w 7535538"/>
              <a:gd name="connsiteY19" fmla="*/ 1443209 h 2212554"/>
              <a:gd name="connsiteX20" fmla="*/ 6665205 w 7535538"/>
              <a:gd name="connsiteY20" fmla="*/ 1355074 h 2212554"/>
              <a:gd name="connsiteX21" fmla="*/ 6643171 w 7535538"/>
              <a:gd name="connsiteY21" fmla="*/ 1322024 h 2212554"/>
              <a:gd name="connsiteX22" fmla="*/ 6566053 w 7535538"/>
              <a:gd name="connsiteY22" fmla="*/ 1244906 h 2212554"/>
              <a:gd name="connsiteX23" fmla="*/ 6544019 w 7535538"/>
              <a:gd name="connsiteY23" fmla="*/ 1211855 h 2212554"/>
              <a:gd name="connsiteX24" fmla="*/ 6533003 w 7535538"/>
              <a:gd name="connsiteY24" fmla="*/ 1178805 h 2212554"/>
              <a:gd name="connsiteX25" fmla="*/ 6488935 w 7535538"/>
              <a:gd name="connsiteY25" fmla="*/ 1167788 h 2212554"/>
              <a:gd name="connsiteX26" fmla="*/ 6444868 w 7535538"/>
              <a:gd name="connsiteY26" fmla="*/ 1145754 h 2212554"/>
              <a:gd name="connsiteX27" fmla="*/ 6400800 w 7535538"/>
              <a:gd name="connsiteY27" fmla="*/ 1134737 h 2212554"/>
              <a:gd name="connsiteX28" fmla="*/ 6323682 w 7535538"/>
              <a:gd name="connsiteY28" fmla="*/ 1112703 h 2212554"/>
              <a:gd name="connsiteX29" fmla="*/ 6114362 w 7535538"/>
              <a:gd name="connsiteY29" fmla="*/ 1123720 h 2212554"/>
              <a:gd name="connsiteX30" fmla="*/ 6081311 w 7535538"/>
              <a:gd name="connsiteY30" fmla="*/ 1134737 h 2212554"/>
              <a:gd name="connsiteX31" fmla="*/ 5971142 w 7535538"/>
              <a:gd name="connsiteY31" fmla="*/ 1145754 h 2212554"/>
              <a:gd name="connsiteX32" fmla="*/ 5883007 w 7535538"/>
              <a:gd name="connsiteY32" fmla="*/ 1167788 h 2212554"/>
              <a:gd name="connsiteX33" fmla="*/ 5794873 w 7535538"/>
              <a:gd name="connsiteY33" fmla="*/ 1222872 h 2212554"/>
              <a:gd name="connsiteX34" fmla="*/ 5728771 w 7535538"/>
              <a:gd name="connsiteY34" fmla="*/ 1266940 h 2212554"/>
              <a:gd name="connsiteX35" fmla="*/ 5640636 w 7535538"/>
              <a:gd name="connsiteY35" fmla="*/ 1311007 h 2212554"/>
              <a:gd name="connsiteX36" fmla="*/ 5541485 w 7535538"/>
              <a:gd name="connsiteY36" fmla="*/ 1366091 h 2212554"/>
              <a:gd name="connsiteX37" fmla="*/ 5508434 w 7535538"/>
              <a:gd name="connsiteY37" fmla="*/ 1399142 h 2212554"/>
              <a:gd name="connsiteX38" fmla="*/ 5497417 w 7535538"/>
              <a:gd name="connsiteY38" fmla="*/ 2192356 h 2212554"/>
              <a:gd name="connsiteX39" fmla="*/ 2005070 w 7535538"/>
              <a:gd name="connsiteY39" fmla="*/ 2115238 h 2212554"/>
              <a:gd name="connsiteX40" fmla="*/ 2060154 w 7535538"/>
              <a:gd name="connsiteY40" fmla="*/ 2082188 h 2212554"/>
              <a:gd name="connsiteX41" fmla="*/ 2016087 w 7535538"/>
              <a:gd name="connsiteY41" fmla="*/ 1994053 h 2212554"/>
              <a:gd name="connsiteX42" fmla="*/ 1994053 w 7535538"/>
              <a:gd name="connsiteY42" fmla="*/ 1927952 h 2212554"/>
              <a:gd name="connsiteX43" fmla="*/ 1938969 w 7535538"/>
              <a:gd name="connsiteY43" fmla="*/ 1839817 h 2212554"/>
              <a:gd name="connsiteX44" fmla="*/ 1927952 w 7535538"/>
              <a:gd name="connsiteY44" fmla="*/ 1729648 h 2212554"/>
              <a:gd name="connsiteX45" fmla="*/ 1916935 w 7535538"/>
              <a:gd name="connsiteY45" fmla="*/ 1575412 h 2212554"/>
              <a:gd name="connsiteX46" fmla="*/ 1883885 w 7535538"/>
              <a:gd name="connsiteY46" fmla="*/ 1432193 h 2212554"/>
              <a:gd name="connsiteX47" fmla="*/ 1784733 w 7535538"/>
              <a:gd name="connsiteY47" fmla="*/ 1366091 h 2212554"/>
              <a:gd name="connsiteX48" fmla="*/ 1740665 w 7535538"/>
              <a:gd name="connsiteY48" fmla="*/ 1333041 h 2212554"/>
              <a:gd name="connsiteX49" fmla="*/ 1685581 w 7535538"/>
              <a:gd name="connsiteY49" fmla="*/ 1299990 h 2212554"/>
              <a:gd name="connsiteX50" fmla="*/ 1641513 w 7535538"/>
              <a:gd name="connsiteY50" fmla="*/ 1266940 h 2212554"/>
              <a:gd name="connsiteX51" fmla="*/ 1575412 w 7535538"/>
              <a:gd name="connsiteY51" fmla="*/ 1211855 h 2212554"/>
              <a:gd name="connsiteX52" fmla="*/ 1476260 w 7535538"/>
              <a:gd name="connsiteY52" fmla="*/ 1167788 h 2212554"/>
              <a:gd name="connsiteX53" fmla="*/ 1035586 w 7535538"/>
              <a:gd name="connsiteY53" fmla="*/ 1178805 h 2212554"/>
              <a:gd name="connsiteX54" fmla="*/ 958468 w 7535538"/>
              <a:gd name="connsiteY54" fmla="*/ 1266940 h 2212554"/>
              <a:gd name="connsiteX55" fmla="*/ 914400 w 7535538"/>
              <a:gd name="connsiteY55" fmla="*/ 1344058 h 2212554"/>
              <a:gd name="connsiteX56" fmla="*/ 903383 w 7535538"/>
              <a:gd name="connsiteY56" fmla="*/ 1377108 h 2212554"/>
              <a:gd name="connsiteX57" fmla="*/ 826265 w 7535538"/>
              <a:gd name="connsiteY57" fmla="*/ 1476260 h 2212554"/>
              <a:gd name="connsiteX58" fmla="*/ 793215 w 7535538"/>
              <a:gd name="connsiteY58" fmla="*/ 1608462 h 2212554"/>
              <a:gd name="connsiteX59" fmla="*/ 782198 w 7535538"/>
              <a:gd name="connsiteY59" fmla="*/ 1740665 h 2212554"/>
              <a:gd name="connsiteX60" fmla="*/ 760164 w 7535538"/>
              <a:gd name="connsiteY60" fmla="*/ 1828800 h 2212554"/>
              <a:gd name="connsiteX61" fmla="*/ 738130 w 7535538"/>
              <a:gd name="connsiteY61" fmla="*/ 1927952 h 2212554"/>
              <a:gd name="connsiteX62" fmla="*/ 727113 w 7535538"/>
              <a:gd name="connsiteY62" fmla="*/ 2016087 h 2212554"/>
              <a:gd name="connsiteX63" fmla="*/ 716097 w 7535538"/>
              <a:gd name="connsiteY63" fmla="*/ 2060154 h 2212554"/>
              <a:gd name="connsiteX64" fmla="*/ 705080 w 7535538"/>
              <a:gd name="connsiteY64" fmla="*/ 2126255 h 2212554"/>
              <a:gd name="connsiteX65" fmla="*/ 694063 w 7535538"/>
              <a:gd name="connsiteY65" fmla="*/ 2170323 h 2212554"/>
              <a:gd name="connsiteX66" fmla="*/ 22034 w 7535538"/>
              <a:gd name="connsiteY66" fmla="*/ 2082188 h 2212554"/>
              <a:gd name="connsiteX67" fmla="*/ 44068 w 7535538"/>
              <a:gd name="connsiteY67" fmla="*/ 1377108 h 2212554"/>
              <a:gd name="connsiteX68" fmla="*/ 66101 w 7535538"/>
              <a:gd name="connsiteY68" fmla="*/ 1288973 h 221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7535538" h="2212554">
                <a:moveTo>
                  <a:pt x="649995" y="2137272"/>
                </a:moveTo>
                <a:lnTo>
                  <a:pt x="0" y="2060154"/>
                </a:lnTo>
                <a:lnTo>
                  <a:pt x="55085" y="1795749"/>
                </a:lnTo>
                <a:lnTo>
                  <a:pt x="33051" y="1288973"/>
                </a:lnTo>
                <a:lnTo>
                  <a:pt x="561860" y="958467"/>
                </a:lnTo>
                <a:lnTo>
                  <a:pt x="2401677" y="661012"/>
                </a:lnTo>
                <a:lnTo>
                  <a:pt x="3503364" y="77118"/>
                </a:lnTo>
                <a:lnTo>
                  <a:pt x="4759287" y="0"/>
                </a:lnTo>
                <a:lnTo>
                  <a:pt x="6687239" y="561860"/>
                </a:lnTo>
                <a:lnTo>
                  <a:pt x="7359268" y="605928"/>
                </a:lnTo>
                <a:lnTo>
                  <a:pt x="7535538" y="1696597"/>
                </a:lnTo>
                <a:lnTo>
                  <a:pt x="7447403" y="1751682"/>
                </a:lnTo>
                <a:lnTo>
                  <a:pt x="7513504" y="1883884"/>
                </a:lnTo>
                <a:lnTo>
                  <a:pt x="6852492" y="2071171"/>
                </a:lnTo>
                <a:lnTo>
                  <a:pt x="6709273" y="1531344"/>
                </a:lnTo>
                <a:lnTo>
                  <a:pt x="6841475" y="1795749"/>
                </a:lnTo>
                <a:cubicBezTo>
                  <a:pt x="6830458" y="1759026"/>
                  <a:pt x="6817723" y="1722776"/>
                  <a:pt x="6808424" y="1685581"/>
                </a:cubicBezTo>
                <a:cubicBezTo>
                  <a:pt x="6803006" y="1663910"/>
                  <a:pt x="6805998" y="1640099"/>
                  <a:pt x="6797407" y="1619479"/>
                </a:cubicBezTo>
                <a:cubicBezTo>
                  <a:pt x="6787222" y="1595035"/>
                  <a:pt x="6761714" y="1578500"/>
                  <a:pt x="6753340" y="1553378"/>
                </a:cubicBezTo>
                <a:cubicBezTo>
                  <a:pt x="6703189" y="1402928"/>
                  <a:pt x="6757902" y="1556678"/>
                  <a:pt x="6709273" y="1443209"/>
                </a:cubicBezTo>
                <a:cubicBezTo>
                  <a:pt x="6677242" y="1368468"/>
                  <a:pt x="6730493" y="1459534"/>
                  <a:pt x="6665205" y="1355074"/>
                </a:cubicBezTo>
                <a:cubicBezTo>
                  <a:pt x="6658187" y="1343846"/>
                  <a:pt x="6652028" y="1331866"/>
                  <a:pt x="6643171" y="1322024"/>
                </a:cubicBezTo>
                <a:cubicBezTo>
                  <a:pt x="6618851" y="1295003"/>
                  <a:pt x="6586218" y="1275154"/>
                  <a:pt x="6566053" y="1244906"/>
                </a:cubicBezTo>
                <a:lnTo>
                  <a:pt x="6544019" y="1211855"/>
                </a:lnTo>
                <a:cubicBezTo>
                  <a:pt x="6540347" y="1200838"/>
                  <a:pt x="6542071" y="1186059"/>
                  <a:pt x="6533003" y="1178805"/>
                </a:cubicBezTo>
                <a:cubicBezTo>
                  <a:pt x="6521180" y="1169346"/>
                  <a:pt x="6503112" y="1173105"/>
                  <a:pt x="6488935" y="1167788"/>
                </a:cubicBezTo>
                <a:cubicBezTo>
                  <a:pt x="6473558" y="1162021"/>
                  <a:pt x="6460245" y="1151521"/>
                  <a:pt x="6444868" y="1145754"/>
                </a:cubicBezTo>
                <a:cubicBezTo>
                  <a:pt x="6430691" y="1140437"/>
                  <a:pt x="6415359" y="1138897"/>
                  <a:pt x="6400800" y="1134737"/>
                </a:cubicBezTo>
                <a:cubicBezTo>
                  <a:pt x="6290165" y="1103126"/>
                  <a:pt x="6461448" y="1147145"/>
                  <a:pt x="6323682" y="1112703"/>
                </a:cubicBezTo>
                <a:cubicBezTo>
                  <a:pt x="6253909" y="1116375"/>
                  <a:pt x="6183945" y="1117394"/>
                  <a:pt x="6114362" y="1123720"/>
                </a:cubicBezTo>
                <a:cubicBezTo>
                  <a:pt x="6102797" y="1124771"/>
                  <a:pt x="6092789" y="1132971"/>
                  <a:pt x="6081311" y="1134737"/>
                </a:cubicBezTo>
                <a:cubicBezTo>
                  <a:pt x="6044834" y="1140349"/>
                  <a:pt x="6007865" y="1142082"/>
                  <a:pt x="5971142" y="1145754"/>
                </a:cubicBezTo>
                <a:cubicBezTo>
                  <a:pt x="5954982" y="1148986"/>
                  <a:pt x="5902619" y="1157090"/>
                  <a:pt x="5883007" y="1167788"/>
                </a:cubicBezTo>
                <a:cubicBezTo>
                  <a:pt x="5852593" y="1184377"/>
                  <a:pt x="5823699" y="1203655"/>
                  <a:pt x="5794873" y="1222872"/>
                </a:cubicBezTo>
                <a:cubicBezTo>
                  <a:pt x="5772839" y="1237561"/>
                  <a:pt x="5752457" y="1255097"/>
                  <a:pt x="5728771" y="1266940"/>
                </a:cubicBezTo>
                <a:cubicBezTo>
                  <a:pt x="5699393" y="1281629"/>
                  <a:pt x="5668801" y="1294108"/>
                  <a:pt x="5640636" y="1311007"/>
                </a:cubicBezTo>
                <a:cubicBezTo>
                  <a:pt x="5571470" y="1352508"/>
                  <a:pt x="5604704" y="1334482"/>
                  <a:pt x="5541485" y="1366091"/>
                </a:cubicBezTo>
                <a:cubicBezTo>
                  <a:pt x="5530468" y="1377108"/>
                  <a:pt x="5509264" y="1383584"/>
                  <a:pt x="5508434" y="1399142"/>
                </a:cubicBezTo>
                <a:cubicBezTo>
                  <a:pt x="5494351" y="1663197"/>
                  <a:pt x="5497417" y="2192356"/>
                  <a:pt x="5497417" y="2192356"/>
                </a:cubicBezTo>
                <a:lnTo>
                  <a:pt x="2005070" y="2115238"/>
                </a:lnTo>
                <a:lnTo>
                  <a:pt x="2060154" y="2082188"/>
                </a:lnTo>
                <a:cubicBezTo>
                  <a:pt x="2045465" y="2052810"/>
                  <a:pt x="2029026" y="2024243"/>
                  <a:pt x="2016087" y="1994053"/>
                </a:cubicBezTo>
                <a:cubicBezTo>
                  <a:pt x="2006938" y="1972705"/>
                  <a:pt x="2006002" y="1947868"/>
                  <a:pt x="1994053" y="1927952"/>
                </a:cubicBezTo>
                <a:cubicBezTo>
                  <a:pt x="1954191" y="1861513"/>
                  <a:pt x="1972881" y="1890684"/>
                  <a:pt x="1938969" y="1839817"/>
                </a:cubicBezTo>
                <a:cubicBezTo>
                  <a:pt x="1935297" y="1803094"/>
                  <a:pt x="1931017" y="1766427"/>
                  <a:pt x="1927952" y="1729648"/>
                </a:cubicBezTo>
                <a:cubicBezTo>
                  <a:pt x="1923672" y="1678283"/>
                  <a:pt x="1921822" y="1626723"/>
                  <a:pt x="1916935" y="1575412"/>
                </a:cubicBezTo>
                <a:cubicBezTo>
                  <a:pt x="1915022" y="1555322"/>
                  <a:pt x="1903049" y="1451357"/>
                  <a:pt x="1883885" y="1432193"/>
                </a:cubicBezTo>
                <a:cubicBezTo>
                  <a:pt x="1798492" y="1346800"/>
                  <a:pt x="1885133" y="1421868"/>
                  <a:pt x="1784733" y="1366091"/>
                </a:cubicBezTo>
                <a:cubicBezTo>
                  <a:pt x="1768682" y="1357174"/>
                  <a:pt x="1755943" y="1343226"/>
                  <a:pt x="1740665" y="1333041"/>
                </a:cubicBezTo>
                <a:cubicBezTo>
                  <a:pt x="1722848" y="1321163"/>
                  <a:pt x="1703398" y="1311868"/>
                  <a:pt x="1685581" y="1299990"/>
                </a:cubicBezTo>
                <a:cubicBezTo>
                  <a:pt x="1670303" y="1289805"/>
                  <a:pt x="1655454" y="1278889"/>
                  <a:pt x="1641513" y="1266940"/>
                </a:cubicBezTo>
                <a:cubicBezTo>
                  <a:pt x="1613570" y="1242989"/>
                  <a:pt x="1609129" y="1226841"/>
                  <a:pt x="1575412" y="1211855"/>
                </a:cubicBezTo>
                <a:cubicBezTo>
                  <a:pt x="1457413" y="1159410"/>
                  <a:pt x="1551062" y="1217653"/>
                  <a:pt x="1476260" y="1167788"/>
                </a:cubicBezTo>
                <a:cubicBezTo>
                  <a:pt x="1329369" y="1171460"/>
                  <a:pt x="1182167" y="1168579"/>
                  <a:pt x="1035586" y="1178805"/>
                </a:cubicBezTo>
                <a:cubicBezTo>
                  <a:pt x="1003489" y="1181044"/>
                  <a:pt x="963904" y="1258786"/>
                  <a:pt x="958468" y="1266940"/>
                </a:cubicBezTo>
                <a:cubicBezTo>
                  <a:pt x="936337" y="1300137"/>
                  <a:pt x="931176" y="1304914"/>
                  <a:pt x="914400" y="1344058"/>
                </a:cubicBezTo>
                <a:cubicBezTo>
                  <a:pt x="909826" y="1354732"/>
                  <a:pt x="909824" y="1367446"/>
                  <a:pt x="903383" y="1377108"/>
                </a:cubicBezTo>
                <a:cubicBezTo>
                  <a:pt x="865364" y="1434137"/>
                  <a:pt x="855595" y="1388268"/>
                  <a:pt x="826265" y="1476260"/>
                </a:cubicBezTo>
                <a:cubicBezTo>
                  <a:pt x="797168" y="1563552"/>
                  <a:pt x="808050" y="1519452"/>
                  <a:pt x="793215" y="1608462"/>
                </a:cubicBezTo>
                <a:cubicBezTo>
                  <a:pt x="789543" y="1652530"/>
                  <a:pt x="787365" y="1696747"/>
                  <a:pt x="782198" y="1740665"/>
                </a:cubicBezTo>
                <a:cubicBezTo>
                  <a:pt x="770295" y="1841843"/>
                  <a:pt x="776240" y="1756460"/>
                  <a:pt x="760164" y="1828800"/>
                </a:cubicBezTo>
                <a:cubicBezTo>
                  <a:pt x="734312" y="1945134"/>
                  <a:pt x="762931" y="1853549"/>
                  <a:pt x="738130" y="1927952"/>
                </a:cubicBezTo>
                <a:cubicBezTo>
                  <a:pt x="734458" y="1957330"/>
                  <a:pt x="731980" y="1986883"/>
                  <a:pt x="727113" y="2016087"/>
                </a:cubicBezTo>
                <a:cubicBezTo>
                  <a:pt x="724624" y="2031022"/>
                  <a:pt x="719066" y="2045307"/>
                  <a:pt x="716097" y="2060154"/>
                </a:cubicBezTo>
                <a:cubicBezTo>
                  <a:pt x="711716" y="2082058"/>
                  <a:pt x="709461" y="2104351"/>
                  <a:pt x="705080" y="2126255"/>
                </a:cubicBezTo>
                <a:cubicBezTo>
                  <a:pt x="702110" y="2141102"/>
                  <a:pt x="701408" y="2212554"/>
                  <a:pt x="694063" y="2170323"/>
                </a:cubicBezTo>
                <a:lnTo>
                  <a:pt x="22034" y="2082188"/>
                </a:lnTo>
                <a:lnTo>
                  <a:pt x="44068" y="1377108"/>
                </a:lnTo>
                <a:lnTo>
                  <a:pt x="66101" y="1288973"/>
                </a:lnTo>
              </a:path>
            </a:pathLst>
          </a:cu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Arrondir un rectangle avec un coin diagonal 23"/>
          <p:cNvSpPr/>
          <p:nvPr/>
        </p:nvSpPr>
        <p:spPr>
          <a:xfrm>
            <a:off x="3995936" y="2204864"/>
            <a:ext cx="1368152" cy="648072"/>
          </a:xfrm>
          <a:prstGeom prst="round2Diag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Triangle isocèle 24"/>
          <p:cNvSpPr/>
          <p:nvPr/>
        </p:nvSpPr>
        <p:spPr>
          <a:xfrm rot="15799620">
            <a:off x="7597725" y="2108088"/>
            <a:ext cx="392088" cy="496685"/>
          </a:xfrm>
          <a:prstGeom prst="triangl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Organigramme : Données stockées 25"/>
          <p:cNvSpPr/>
          <p:nvPr/>
        </p:nvSpPr>
        <p:spPr>
          <a:xfrm rot="10504150">
            <a:off x="5965814" y="2082378"/>
            <a:ext cx="527671" cy="619866"/>
          </a:xfrm>
          <a:prstGeom prst="flowChartOnlineStorag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Triangle isocèle 26"/>
          <p:cNvSpPr/>
          <p:nvPr/>
        </p:nvSpPr>
        <p:spPr>
          <a:xfrm rot="13850178">
            <a:off x="532576" y="3450422"/>
            <a:ext cx="866668" cy="534855"/>
          </a:xfrm>
          <a:prstGeom prst="triangle">
            <a:avLst>
              <a:gd name="adj" fmla="val 52753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Organigramme : Données stockées 28"/>
          <p:cNvSpPr/>
          <p:nvPr/>
        </p:nvSpPr>
        <p:spPr>
          <a:xfrm rot="20031930">
            <a:off x="1065510" y="2839302"/>
            <a:ext cx="650104" cy="250342"/>
          </a:xfrm>
          <a:prstGeom prst="flowChartOnlineStorag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</TotalTime>
  <Words>7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Technique</vt:lpstr>
      <vt:lpstr>Mon auto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auto</dc:title>
  <dc:creator>CSBE</dc:creator>
  <cp:lastModifiedBy>CSBE</cp:lastModifiedBy>
  <cp:revision>5</cp:revision>
  <dcterms:created xsi:type="dcterms:W3CDTF">2018-10-03T18:56:17Z</dcterms:created>
  <dcterms:modified xsi:type="dcterms:W3CDTF">2018-10-03T19:28:09Z</dcterms:modified>
</cp:coreProperties>
</file>