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7" r:id="rId8"/>
    <p:sldId id="268" r:id="rId9"/>
    <p:sldId id="263" r:id="rId10"/>
    <p:sldId id="264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60"/>
  </p:normalViewPr>
  <p:slideViewPr>
    <p:cSldViewPr>
      <p:cViewPr varScale="1">
        <p:scale>
          <a:sx n="86" d="100"/>
          <a:sy n="86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C7042E-C7F7-43F1-893A-DB5C9E64D879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D990C-71A0-4F8E-94EE-2968D2B82AA2}" type="slidenum">
              <a:rPr lang="fr-CA" smtClean="0"/>
              <a:t>‹N°›</a:t>
            </a:fld>
            <a:endParaRPr lang="fr-CA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C7042E-C7F7-43F1-893A-DB5C9E64D879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D990C-71A0-4F8E-94EE-2968D2B82AA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C7042E-C7F7-43F1-893A-DB5C9E64D879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D990C-71A0-4F8E-94EE-2968D2B82AA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C7042E-C7F7-43F1-893A-DB5C9E64D879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D990C-71A0-4F8E-94EE-2968D2B82AA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C7042E-C7F7-43F1-893A-DB5C9E64D879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D990C-71A0-4F8E-94EE-2968D2B82AA2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C7042E-C7F7-43F1-893A-DB5C9E64D879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D990C-71A0-4F8E-94EE-2968D2B82AA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C7042E-C7F7-43F1-893A-DB5C9E64D879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D990C-71A0-4F8E-94EE-2968D2B82AA2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C7042E-C7F7-43F1-893A-DB5C9E64D879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D990C-71A0-4F8E-94EE-2968D2B82AA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C7042E-C7F7-43F1-893A-DB5C9E64D879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D990C-71A0-4F8E-94EE-2968D2B82AA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C7042E-C7F7-43F1-893A-DB5C9E64D879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D990C-71A0-4F8E-94EE-2968D2B82AA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1C7042E-C7F7-43F1-893A-DB5C9E64D879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3FD990C-71A0-4F8E-94EE-2968D2B82AA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1C7042E-C7F7-43F1-893A-DB5C9E64D879}" type="datetimeFigureOut">
              <a:rPr lang="fr-CA" smtClean="0"/>
              <a:t>2018-11-14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CA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3FD990C-71A0-4F8E-94EE-2968D2B82AA2}" type="slidenum">
              <a:rPr lang="fr-CA" smtClean="0"/>
              <a:t>‹N°›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a/url?sa=i&amp;rct=j&amp;q=&amp;esrc=s&amp;source=images&amp;cd=&amp;cad=rja&amp;uact=8&amp;ved=2ahUKEwie_9eQ3tTeAhXJY98KHX7mCD0QjRx6BAgBEAU&amp;url=http%3A%2F%2Ffr.le-clan-du-soleil-lagon.wikia.com%2Fwiki%2FFichier%3ASoleil_Couchant.jpg&amp;psig=AOvVaw0bLJKkIHxfLycf7A54mAoZ&amp;ust=154231413014976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source=images&amp;cd=&amp;cad=rja&amp;uact=8&amp;ved=2ahUKEwj47Kyx2dTeAhUshuAKHQajBsYQjRx6BAgBEAU&amp;url=https%3A%2F%2Fwww.pinterest.com%2Fpin%2F328903579014417404%2F&amp;psig=AOvVaw19qWWF3htkg557UViOh-mg&amp;ust=1542312816624412" TargetMode="External"/><Relationship Id="rId2" Type="http://schemas.openxmlformats.org/officeDocument/2006/relationships/hyperlink" Target="https://www.google.ca/url?sa=i&amp;rct=j&amp;q=&amp;esrc=s&amp;source=images&amp;cd=&amp;cad=rja&amp;uact=8&amp;ved=2ahUKEwjlxbaU2dTeAhUjU98KHZn1AUAQjRx6BAgBEAU&amp;url=https%3A%2F%2Ffr-fr.facebook.com%2Fsimpsonastuce%2F&amp;psig=AOvVaw19qWWF3htkg557UViOh-mg&amp;ust=154231281662441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fr.les-simpson-springfield.wikia.com/wiki/Maison_de_Sanja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a/url?sa=i&amp;rct=j&amp;q=&amp;esrc=s&amp;source=images&amp;cd=&amp;cad=rja&amp;uact=8&amp;ved=2ahUKEwirhaOy2tTeAhVDheAKHZ1WCq4QjRx6BAgBEAU&amp;url=https%3A%2F%2Ffuturama-les-simpson.skyrock.com%2F3.html&amp;psig=AOvVaw0tGLgAwlfxIZz1wI8XUQDA&amp;ust=154231308244085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a/url?sa=i&amp;rct=j&amp;q=&amp;esrc=s&amp;source=images&amp;cd=&amp;cad=rja&amp;uact=8&amp;ved=2ahUKEwj5zZP02dTeAhUJVd8KHTcsDpYQjRx6BAgBEAU&amp;url=https%3A%2F%2Fwww.charactour.com%2Fhub%2Fcharacters%2Fview%2FApu-Nahasapeemapetilon.The-Simpsons&amp;psig=AOvVaw3Y-JilytOV4hm1_O5zhH5w&amp;ust=154231299546007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google.ca/url?sa=i&amp;rct=j&amp;q=&amp;esrc=s&amp;source=images&amp;cd=&amp;cad=rja&amp;uact=8&amp;ved=2ahUKEwiV5I7j3NTeAhWIdN8KHSGxDAYQjRx6BAgBEAU&amp;url=https%3A%2F%2Ffr.wikipedia.org%2Fwiki%2FFichier%3AGoutte_d%2527eau.png&amp;psig=AOvVaw29isCnfhlaUeWKqD0LeguK&amp;ust=154231364051262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a/url?sa=i&amp;rct=j&amp;q=&amp;esrc=s&amp;source=images&amp;cd=&amp;cad=rja&amp;uact=8&amp;ved=2ahUKEwia6b7Z3tTeAhWRnOAKHbgWDzsQjRx6BAgBEAU&amp;url=http%3A%2F%2Fwww.simpsonsworld.com%2Fcharacter%2Fapu&amp;psig=AOvVaw0vPGRt2C-47Ofun61PzyjA&amp;ust=154231423776678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a/url?sa=i&amp;rct=j&amp;q=&amp;esrc=s&amp;source=images&amp;cd=&amp;cad=rja&amp;uact=8&amp;ved=2ahUKEwiWnqel39TeAhXrnuAKHRMFDA4QjRx6BAgBEAU&amp;url=http%3A%2F%2Fwww.newsody.com%2Fnews%2Fthe-simpsons-producer-responds-to-claim-apu-is-leaving%2F784447%2F&amp;psig=AOvVaw0vPGRt2C-47Ofun61PzyjA&amp;ust=154231423776678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a/url?sa=i&amp;rct=j&amp;q=&amp;esrc=s&amp;source=images&amp;cd=&amp;cad=rja&amp;uact=8&amp;ved=2ahUKEwiCo5yP29TeAhXHm-AKHVx7ANUQjRx6BAgBEAU&amp;url=https%3A%2F%2Fwww.lapresse.ca%2Farts%2Ftelevision%2F201808%2F02%2F01-5191761-les-createurs-des-simpson-sont-libres-de-gerer-la-controverse-sur-apu.php&amp;psig=AOvVaw0tGLgAwlfxIZz1wI8XUQDA&amp;ust=154231308244085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772400" cy="1975104"/>
          </a:xfrm>
        </p:spPr>
        <p:txBody>
          <a:bodyPr/>
          <a:lstStyle/>
          <a:p>
            <a:r>
              <a:rPr lang="fr-CA" dirty="0" smtClean="0"/>
              <a:t>BD fait par :Marc-Olivier Drouin</a:t>
            </a:r>
            <a:endParaRPr lang="fr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Résultats de recherche d'images pour « soleil couchant »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2052" name="AutoShape 4" descr="Résultats de recherche d'images pour « soleil couchant »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2054" name="AutoShape 6" descr="Résultats de recherche d'images pour « soleil couchant »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2056" name="Picture 8" descr="Résultats de recherche d'images pour « soleil couchant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8748464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940152" y="5589240"/>
            <a:ext cx="2124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18 and life you know</a:t>
            </a:r>
            <a:endParaRPr lang="fr-CA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Résultats de recherche d'images pour « simpson springfield »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0800" y="-1935163"/>
            <a:ext cx="7458075" cy="403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9220" name="AutoShape 4" descr="Résultats de recherche d'images pour « simpson springfield »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0800" y="-1935163"/>
            <a:ext cx="7458075" cy="403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9222" name="Picture 6" descr="Résultats de recherche d'images pour « simpson springfield »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052736"/>
            <a:ext cx="8676456" cy="580526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411760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Ricky was a young boy, He had a heart of stone.</a:t>
            </a:r>
            <a:endParaRPr lang="fr-CA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ésultats de recherche d'images pour « simpson apu maison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8760151" cy="652001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Lived 9 to 5 and worked his fingers to the bone.</a:t>
            </a:r>
            <a:endParaRPr lang="fr-CA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Résultats de recherche d'images pour « simpson apu maison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-82073"/>
            <a:ext cx="8928992" cy="694007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5536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Just barely got out of school, came from the edge of town</a:t>
            </a:r>
            <a:endParaRPr lang="fr-CA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ésultats de recherche d'images pour « simpson apu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748"/>
            <a:ext cx="8460432" cy="66872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172" name="AutoShape 4" descr="Résultats de recherche d'images pour « goutte d'eau »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174" name="AutoShape 6" descr="Résultats de recherche d'images pour « goutte d'eau »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176" name="AutoShape 8" descr="Résultats de recherche d'images pour « goutte d'eau »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7180" name="Picture 12" descr="Résultats de recherche d'images pour « goutte d'eau »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3851920" y="3861048"/>
            <a:ext cx="720081" cy="72008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427984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Fought like a switchblade so no one could take him down. </a:t>
            </a:r>
            <a:endParaRPr lang="fr-CA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Résultats de recherche d'images pour « apu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864096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139952" y="332656"/>
            <a:ext cx="4184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He had no money, </a:t>
            </a:r>
            <a:r>
              <a:rPr lang="en-US" dirty="0" err="1" smtClean="0">
                <a:solidFill>
                  <a:schemeClr val="accent2"/>
                </a:solidFill>
              </a:rPr>
              <a:t>oooh</a:t>
            </a:r>
            <a:r>
              <a:rPr lang="en-US" dirty="0" smtClean="0">
                <a:solidFill>
                  <a:schemeClr val="accent2"/>
                </a:solidFill>
              </a:rPr>
              <a:t> no good at home.</a:t>
            </a:r>
            <a:endParaRPr lang="fr-CA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1"/>
            <a:ext cx="8748464" cy="666936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0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He walked the streets a soldier and he fought the world alone </a:t>
            </a:r>
            <a:endParaRPr lang="fr-CA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ésultats de recherche d'images pour « simpson apu maison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"/>
            <a:ext cx="8748464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732240" y="764704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And </a:t>
            </a:r>
            <a:r>
              <a:rPr lang="fr-CA" dirty="0" err="1" smtClean="0">
                <a:solidFill>
                  <a:schemeClr val="accent2"/>
                </a:solidFill>
              </a:rPr>
              <a:t>now</a:t>
            </a:r>
            <a:r>
              <a:rPr lang="fr-CA" dirty="0" smtClean="0">
                <a:solidFill>
                  <a:schemeClr val="accent2"/>
                </a:solidFill>
              </a:rPr>
              <a:t> </a:t>
            </a:r>
            <a:r>
              <a:rPr lang="fr-CA" dirty="0" err="1" smtClean="0">
                <a:solidFill>
                  <a:schemeClr val="accent2"/>
                </a:solidFill>
              </a:rPr>
              <a:t>it's</a:t>
            </a:r>
            <a:r>
              <a:rPr lang="fr-CA" dirty="0" smtClean="0">
                <a:solidFill>
                  <a:schemeClr val="accent2"/>
                </a:solidFill>
              </a:rPr>
              <a:t> </a:t>
            </a:r>
            <a:endParaRPr lang="fr-CA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7484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55576" y="332656"/>
            <a:ext cx="2136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18 and life You got it </a:t>
            </a:r>
            <a:endParaRPr lang="fr-CA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40</TotalTime>
  <Words>93</Words>
  <Application>Microsoft Office PowerPoint</Application>
  <PresentationFormat>Affichage à l'écran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Métro</vt:lpstr>
      <vt:lpstr>BD fait par :Marc-Olivier Drouin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 fait par :Marc-Olivier Drouin</dc:title>
  <dc:creator>CSBE</dc:creator>
  <cp:lastModifiedBy>CSBE</cp:lastModifiedBy>
  <cp:revision>4</cp:revision>
  <dcterms:created xsi:type="dcterms:W3CDTF">2018-11-14T20:11:21Z</dcterms:created>
  <dcterms:modified xsi:type="dcterms:W3CDTF">2018-11-14T20:52:12Z</dcterms:modified>
</cp:coreProperties>
</file>