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09C6-9BCC-437C-9981-F92C5F666EA1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50DD-670F-4287-A585-12D5B28A2C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868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09C6-9BCC-437C-9981-F92C5F666EA1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50DD-670F-4287-A585-12D5B28A2C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582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09C6-9BCC-437C-9981-F92C5F666EA1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50DD-670F-4287-A585-12D5B28A2C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241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09C6-9BCC-437C-9981-F92C5F666EA1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50DD-670F-4287-A585-12D5B28A2C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972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09C6-9BCC-437C-9981-F92C5F666EA1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50DD-670F-4287-A585-12D5B28A2C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624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09C6-9BCC-437C-9981-F92C5F666EA1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50DD-670F-4287-A585-12D5B28A2C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841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09C6-9BCC-437C-9981-F92C5F666EA1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50DD-670F-4287-A585-12D5B28A2C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227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09C6-9BCC-437C-9981-F92C5F666EA1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50DD-670F-4287-A585-12D5B28A2C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985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09C6-9BCC-437C-9981-F92C5F666EA1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50DD-670F-4287-A585-12D5B28A2C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977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09C6-9BCC-437C-9981-F92C5F666EA1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50DD-670F-4287-A585-12D5B28A2C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955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09C6-9BCC-437C-9981-F92C5F666EA1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50DD-670F-4287-A585-12D5B28A2C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824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609C6-9BCC-437C-9981-F92C5F666EA1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E50DD-670F-4287-A585-12D5B28A2C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195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13793" y="3876073"/>
            <a:ext cx="9144000" cy="2387600"/>
          </a:xfrm>
        </p:spPr>
        <p:txBody>
          <a:bodyPr>
            <a:noAutofit/>
          </a:bodyPr>
          <a:lstStyle/>
          <a:p>
            <a:r>
              <a:rPr lang="fr-CA" sz="3600" dirty="0" smtClean="0"/>
              <a:t>Procédé de séparation</a:t>
            </a:r>
            <a:r>
              <a:rPr lang="fr-CA" sz="3600" dirty="0"/>
              <a:t> </a:t>
            </a:r>
            <a:r>
              <a:rPr lang="fr-CA" sz="3600" dirty="0" smtClean="0"/>
              <a:t/>
            </a:r>
            <a:br>
              <a:rPr lang="fr-CA" sz="3600" dirty="0" smtClean="0"/>
            </a:br>
            <a:r>
              <a:rPr lang="fr-CA" sz="3600" dirty="0" smtClean="0"/>
              <a:t>Projet E</a:t>
            </a:r>
            <a:br>
              <a:rPr lang="fr-CA" sz="3600" dirty="0" smtClean="0"/>
            </a:br>
            <a:r>
              <a:rPr lang="fr-CA" sz="3600" dirty="0" smtClean="0"/>
              <a:t>sciences</a:t>
            </a:r>
            <a:br>
              <a:rPr lang="fr-CA" sz="3600" dirty="0" smtClean="0"/>
            </a:br>
            <a:r>
              <a:rPr lang="fr-CA" sz="3600" dirty="0" smtClean="0"/>
              <a:t>Présenté à:</a:t>
            </a:r>
            <a:br>
              <a:rPr lang="fr-CA" sz="3600" dirty="0" smtClean="0"/>
            </a:br>
            <a:r>
              <a:rPr lang="fr-CA" sz="3600" dirty="0" smtClean="0"/>
              <a:t> Daniel Blais</a:t>
            </a:r>
            <a:br>
              <a:rPr lang="fr-CA" sz="3600" dirty="0" smtClean="0"/>
            </a:br>
            <a:r>
              <a:rPr lang="fr-CA" sz="3600" dirty="0" smtClean="0"/>
              <a:t>fait par :</a:t>
            </a:r>
            <a:br>
              <a:rPr lang="fr-CA" sz="3600" dirty="0" smtClean="0"/>
            </a:br>
            <a:r>
              <a:rPr lang="fr-CA" sz="3600" dirty="0" smtClean="0"/>
              <a:t>Mathis </a:t>
            </a:r>
            <a:r>
              <a:rPr lang="fr-CA" sz="3600" dirty="0" err="1" smtClean="0"/>
              <a:t>Lariviere</a:t>
            </a:r>
            <a:r>
              <a:rPr lang="fr-CA" sz="3600" dirty="0" smtClean="0"/>
              <a:t/>
            </a:r>
            <a:br>
              <a:rPr lang="fr-CA" sz="3600" dirty="0" smtClean="0"/>
            </a:br>
            <a:r>
              <a:rPr lang="fr-CA" sz="3600" dirty="0" smtClean="0"/>
              <a:t>Marc-Olivier Drouin</a:t>
            </a:r>
            <a:br>
              <a:rPr lang="fr-CA" sz="3600" dirty="0" smtClean="0"/>
            </a:br>
            <a:r>
              <a:rPr lang="fr-CA" sz="3600" dirty="0" smtClean="0"/>
              <a:t>24 avril 2019</a:t>
            </a:r>
            <a:r>
              <a:rPr lang="fr-CA" sz="3600" dirty="0" smtClean="0"/>
              <a:t/>
            </a:r>
            <a:br>
              <a:rPr lang="fr-CA" sz="3600" dirty="0" smtClean="0"/>
            </a:br>
            <a:r>
              <a:rPr lang="fr-CA" sz="3600" dirty="0" smtClean="0"/>
              <a:t>Msi2</a:t>
            </a:r>
            <a:br>
              <a:rPr lang="fr-CA" sz="3600" dirty="0" smtClean="0"/>
            </a:br>
            <a:r>
              <a:rPr lang="fr-CA" sz="3600" dirty="0" err="1" smtClean="0"/>
              <a:t>Esv</a:t>
            </a:r>
            <a:r>
              <a:rPr lang="fr-CA" sz="2800" dirty="0" smtClean="0"/>
              <a:t/>
            </a:r>
            <a:br>
              <a:rPr lang="fr-CA" sz="2800" dirty="0" smtClean="0"/>
            </a:b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345291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#1 Sédimentation</a:t>
            </a:r>
            <a:endParaRPr lang="fr-CA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2480441" y="2175641"/>
            <a:ext cx="0" cy="2438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2480441" y="4582510"/>
            <a:ext cx="4088525" cy="2102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 flipV="1">
            <a:off x="6579476" y="2301766"/>
            <a:ext cx="10510" cy="23122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en arc 10"/>
          <p:cNvCxnSpPr/>
          <p:nvPr/>
        </p:nvCxnSpPr>
        <p:spPr>
          <a:xfrm flipV="1">
            <a:off x="2472558" y="2890345"/>
            <a:ext cx="1145628" cy="336332"/>
          </a:xfrm>
          <a:prstGeom prst="curvedConnector3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Connecteur en arc 13"/>
          <p:cNvCxnSpPr/>
          <p:nvPr/>
        </p:nvCxnSpPr>
        <p:spPr>
          <a:xfrm>
            <a:off x="3652344" y="2890346"/>
            <a:ext cx="1713187" cy="336331"/>
          </a:xfrm>
          <a:prstGeom prst="curvedConnector3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Connecteur en arc 15"/>
          <p:cNvCxnSpPr/>
          <p:nvPr/>
        </p:nvCxnSpPr>
        <p:spPr>
          <a:xfrm flipV="1">
            <a:off x="5391807" y="2984938"/>
            <a:ext cx="1156137" cy="241739"/>
          </a:xfrm>
          <a:prstGeom prst="curvedConnector3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022426" y="3584028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6231317" y="3820510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5893673" y="3820510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5969875" y="4059622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6295693" y="3549870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/>
          <p:cNvSpPr/>
          <p:nvPr/>
        </p:nvSpPr>
        <p:spPr>
          <a:xfrm>
            <a:off x="6341676" y="3721976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llipse 25"/>
          <p:cNvSpPr/>
          <p:nvPr/>
        </p:nvSpPr>
        <p:spPr>
          <a:xfrm>
            <a:off x="6268103" y="4067502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Ellipse 26"/>
          <p:cNvSpPr/>
          <p:nvPr/>
        </p:nvSpPr>
        <p:spPr>
          <a:xfrm>
            <a:off x="2711669" y="3394841"/>
            <a:ext cx="483476" cy="4677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Ellipse 27"/>
          <p:cNvSpPr/>
          <p:nvPr/>
        </p:nvSpPr>
        <p:spPr>
          <a:xfrm>
            <a:off x="3744310" y="3904592"/>
            <a:ext cx="239110" cy="2469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0" name="Connecteur droit avec flèche 29"/>
          <p:cNvCxnSpPr>
            <a:stCxn id="27" idx="4"/>
          </p:cNvCxnSpPr>
          <p:nvPr/>
        </p:nvCxnSpPr>
        <p:spPr>
          <a:xfrm>
            <a:off x="2953407" y="3862551"/>
            <a:ext cx="10512" cy="46771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3863865" y="3251640"/>
            <a:ext cx="0" cy="66477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2816772" y="4823511"/>
            <a:ext cx="2333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Sédiment</a:t>
            </a:r>
            <a:endParaRPr lang="fr-CA" dirty="0"/>
          </a:p>
        </p:txBody>
      </p:sp>
      <p:cxnSp>
        <p:nvCxnSpPr>
          <p:cNvPr id="35" name="Connecteur en arc 34"/>
          <p:cNvCxnSpPr/>
          <p:nvPr/>
        </p:nvCxnSpPr>
        <p:spPr>
          <a:xfrm rot="16200000" flipV="1">
            <a:off x="3018072" y="4142678"/>
            <a:ext cx="811346" cy="457199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Connecteur en arc 36"/>
          <p:cNvCxnSpPr/>
          <p:nvPr/>
        </p:nvCxnSpPr>
        <p:spPr>
          <a:xfrm rot="5400000" flipH="1" flipV="1">
            <a:off x="3610344" y="4400508"/>
            <a:ext cx="671927" cy="174080"/>
          </a:xfrm>
          <a:prstGeom prst="curvedConnector3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4707317" y="5538959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Laisse reposer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191231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3496" y="92751"/>
            <a:ext cx="10515600" cy="1325563"/>
          </a:xfrm>
        </p:spPr>
        <p:txBody>
          <a:bodyPr/>
          <a:lstStyle/>
          <a:p>
            <a:r>
              <a:rPr lang="fr-CA" dirty="0" smtClean="0"/>
              <a:t>#2 Décantation</a:t>
            </a:r>
            <a:endParaRPr lang="fr-CA" dirty="0"/>
          </a:p>
        </p:txBody>
      </p:sp>
      <p:cxnSp>
        <p:nvCxnSpPr>
          <p:cNvPr id="5" name="Connecteur en arc 4"/>
          <p:cNvCxnSpPr/>
          <p:nvPr/>
        </p:nvCxnSpPr>
        <p:spPr>
          <a:xfrm rot="16200000" flipH="1">
            <a:off x="6300951" y="3610304"/>
            <a:ext cx="1439918" cy="588580"/>
          </a:xfrm>
          <a:prstGeom prst="curvedConnector3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necteur en arc 6"/>
          <p:cNvCxnSpPr/>
          <p:nvPr/>
        </p:nvCxnSpPr>
        <p:spPr>
          <a:xfrm rot="5400000">
            <a:off x="4910958" y="3654975"/>
            <a:ext cx="1576554" cy="635875"/>
          </a:xfrm>
          <a:prstGeom prst="curved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5381297" y="4761190"/>
            <a:ext cx="0" cy="7777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7309945" y="4627772"/>
            <a:ext cx="5255" cy="10089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381297" y="5538952"/>
            <a:ext cx="19286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eur en arc 18"/>
          <p:cNvCxnSpPr/>
          <p:nvPr/>
        </p:nvCxnSpPr>
        <p:spPr>
          <a:xfrm flipV="1">
            <a:off x="5381297" y="4350653"/>
            <a:ext cx="964324" cy="179308"/>
          </a:xfrm>
          <a:prstGeom prst="curvedConnector3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Connecteur en arc 19"/>
          <p:cNvCxnSpPr/>
          <p:nvPr/>
        </p:nvCxnSpPr>
        <p:spPr>
          <a:xfrm rot="10800000">
            <a:off x="6345621" y="4353872"/>
            <a:ext cx="964326" cy="231542"/>
          </a:xfrm>
          <a:prstGeom prst="curvedConnector3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5592816" y="4896410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5927836" y="4958849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/>
          <p:cNvSpPr/>
          <p:nvPr/>
        </p:nvSpPr>
        <p:spPr>
          <a:xfrm>
            <a:off x="6451380" y="4974613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llipse 25"/>
          <p:cNvSpPr/>
          <p:nvPr/>
        </p:nvSpPr>
        <p:spPr>
          <a:xfrm>
            <a:off x="5241622" y="2975850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Ellipse 26"/>
          <p:cNvSpPr/>
          <p:nvPr/>
        </p:nvSpPr>
        <p:spPr>
          <a:xfrm>
            <a:off x="6326570" y="5402909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Ellipse 27"/>
          <p:cNvSpPr/>
          <p:nvPr/>
        </p:nvSpPr>
        <p:spPr>
          <a:xfrm>
            <a:off x="6732203" y="5292550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0" name="Connecteur droit 29"/>
          <p:cNvCxnSpPr/>
          <p:nvPr/>
        </p:nvCxnSpPr>
        <p:spPr>
          <a:xfrm flipH="1">
            <a:off x="4449819" y="2241963"/>
            <a:ext cx="931478" cy="5885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4959076" y="2985653"/>
            <a:ext cx="931478" cy="5885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H="1" flipV="1">
            <a:off x="4440624" y="2785063"/>
            <a:ext cx="495298" cy="7941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Connecteur en arc 36"/>
          <p:cNvCxnSpPr/>
          <p:nvPr/>
        </p:nvCxnSpPr>
        <p:spPr>
          <a:xfrm>
            <a:off x="4581033" y="2722788"/>
            <a:ext cx="1282426" cy="242974"/>
          </a:xfrm>
          <a:prstGeom prst="curvedConnector3">
            <a:avLst>
              <a:gd name="adj1" fmla="val 5000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4" name="Ellipse 43"/>
          <p:cNvSpPr/>
          <p:nvPr/>
        </p:nvSpPr>
        <p:spPr>
          <a:xfrm flipV="1">
            <a:off x="5064342" y="2840630"/>
            <a:ext cx="86053" cy="931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Ellipse 44"/>
          <p:cNvSpPr/>
          <p:nvPr/>
        </p:nvSpPr>
        <p:spPr>
          <a:xfrm>
            <a:off x="5745216" y="5052029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Ellipse 45"/>
          <p:cNvSpPr/>
          <p:nvPr/>
        </p:nvSpPr>
        <p:spPr>
          <a:xfrm>
            <a:off x="5519243" y="2971528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7" name="Ellipse 46"/>
          <p:cNvSpPr/>
          <p:nvPr/>
        </p:nvSpPr>
        <p:spPr>
          <a:xfrm>
            <a:off x="5897616" y="5204429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Ellipse 47"/>
          <p:cNvSpPr/>
          <p:nvPr/>
        </p:nvSpPr>
        <p:spPr>
          <a:xfrm>
            <a:off x="6050016" y="5356829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Ellipse 48"/>
          <p:cNvSpPr/>
          <p:nvPr/>
        </p:nvSpPr>
        <p:spPr>
          <a:xfrm flipH="1" flipV="1">
            <a:off x="4941830" y="3175721"/>
            <a:ext cx="216779" cy="1935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0" name="Ellipse 49"/>
          <p:cNvSpPr/>
          <p:nvPr/>
        </p:nvSpPr>
        <p:spPr>
          <a:xfrm>
            <a:off x="6266134" y="5216351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2" name="Ellipse 51"/>
          <p:cNvSpPr/>
          <p:nvPr/>
        </p:nvSpPr>
        <p:spPr>
          <a:xfrm flipH="1" flipV="1">
            <a:off x="4745419" y="3102323"/>
            <a:ext cx="216779" cy="1935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56" name="Connecteur en arc 55"/>
          <p:cNvCxnSpPr/>
          <p:nvPr/>
        </p:nvCxnSpPr>
        <p:spPr>
          <a:xfrm rot="16200000" flipH="1">
            <a:off x="5697823" y="2724199"/>
            <a:ext cx="666945" cy="664121"/>
          </a:xfrm>
          <a:prstGeom prst="curvedConnector3">
            <a:avLst>
              <a:gd name="adj1" fmla="val 5875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6488166" y="2108167"/>
            <a:ext cx="1644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Verse un peu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56302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1443" y="68965"/>
            <a:ext cx="10515600" cy="1325563"/>
          </a:xfrm>
        </p:spPr>
        <p:txBody>
          <a:bodyPr/>
          <a:lstStyle/>
          <a:p>
            <a:r>
              <a:rPr lang="fr-CA" dirty="0" smtClean="0"/>
              <a:t>#3 Filtration </a:t>
            </a:r>
            <a:endParaRPr lang="fr-CA" dirty="0"/>
          </a:p>
        </p:txBody>
      </p:sp>
      <p:cxnSp>
        <p:nvCxnSpPr>
          <p:cNvPr id="4" name="Connecteur en arc 3"/>
          <p:cNvCxnSpPr/>
          <p:nvPr/>
        </p:nvCxnSpPr>
        <p:spPr>
          <a:xfrm rot="16200000" flipH="1">
            <a:off x="6300951" y="3610304"/>
            <a:ext cx="1439918" cy="588580"/>
          </a:xfrm>
          <a:prstGeom prst="curvedConnector3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Connecteur en arc 4"/>
          <p:cNvCxnSpPr/>
          <p:nvPr/>
        </p:nvCxnSpPr>
        <p:spPr>
          <a:xfrm rot="5400000">
            <a:off x="4910958" y="3654975"/>
            <a:ext cx="1576554" cy="635875"/>
          </a:xfrm>
          <a:prstGeom prst="curved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5381297" y="4761190"/>
            <a:ext cx="0" cy="7777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7309945" y="4624553"/>
            <a:ext cx="5255" cy="10089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5381297" y="5538952"/>
            <a:ext cx="19286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en arc 8"/>
          <p:cNvCxnSpPr/>
          <p:nvPr/>
        </p:nvCxnSpPr>
        <p:spPr>
          <a:xfrm flipV="1">
            <a:off x="5381297" y="4350653"/>
            <a:ext cx="964324" cy="179308"/>
          </a:xfrm>
          <a:prstGeom prst="curvedConnector3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Connecteur en arc 9"/>
          <p:cNvCxnSpPr/>
          <p:nvPr/>
        </p:nvCxnSpPr>
        <p:spPr>
          <a:xfrm rot="10800000">
            <a:off x="6345621" y="4350653"/>
            <a:ext cx="964326" cy="231542"/>
          </a:xfrm>
          <a:prstGeom prst="curvedConnector3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5592816" y="4896410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5927836" y="4955630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6451380" y="4971394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5431143" y="2812569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6326570" y="5399690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6732203" y="5289331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7" name="Connecteur droit 16"/>
          <p:cNvCxnSpPr/>
          <p:nvPr/>
        </p:nvCxnSpPr>
        <p:spPr>
          <a:xfrm flipH="1">
            <a:off x="4639340" y="2078682"/>
            <a:ext cx="931478" cy="5885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>
            <a:off x="5102452" y="2812992"/>
            <a:ext cx="931478" cy="5885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H="1" flipV="1">
            <a:off x="4627519" y="2654157"/>
            <a:ext cx="495298" cy="7941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necteur en arc 19"/>
          <p:cNvCxnSpPr/>
          <p:nvPr/>
        </p:nvCxnSpPr>
        <p:spPr>
          <a:xfrm>
            <a:off x="4770554" y="2559507"/>
            <a:ext cx="1282426" cy="242974"/>
          </a:xfrm>
          <a:prstGeom prst="curvedConnector3">
            <a:avLst>
              <a:gd name="adj1" fmla="val 5000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 flipV="1">
            <a:off x="5253863" y="2677349"/>
            <a:ext cx="86053" cy="931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5745216" y="5048810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5708764" y="2808247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5897616" y="5201210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/>
          <p:cNvSpPr/>
          <p:nvPr/>
        </p:nvSpPr>
        <p:spPr>
          <a:xfrm>
            <a:off x="6050016" y="5353610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llipse 25"/>
          <p:cNvSpPr/>
          <p:nvPr/>
        </p:nvSpPr>
        <p:spPr>
          <a:xfrm flipH="1" flipV="1">
            <a:off x="5128725" y="3044815"/>
            <a:ext cx="216779" cy="1935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Ellipse 26"/>
          <p:cNvSpPr/>
          <p:nvPr/>
        </p:nvSpPr>
        <p:spPr>
          <a:xfrm>
            <a:off x="6266134" y="5213132"/>
            <a:ext cx="73573" cy="8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Ellipse 27"/>
          <p:cNvSpPr/>
          <p:nvPr/>
        </p:nvSpPr>
        <p:spPr>
          <a:xfrm flipH="1" flipV="1">
            <a:off x="4934940" y="2939042"/>
            <a:ext cx="216779" cy="1935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1" name="Connecteur droit 30"/>
          <p:cNvCxnSpPr/>
          <p:nvPr/>
        </p:nvCxnSpPr>
        <p:spPr>
          <a:xfrm>
            <a:off x="5863459" y="3038146"/>
            <a:ext cx="476248" cy="43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H="1">
            <a:off x="6339708" y="3038146"/>
            <a:ext cx="607630" cy="461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lipse 42"/>
          <p:cNvSpPr/>
          <p:nvPr/>
        </p:nvSpPr>
        <p:spPr>
          <a:xfrm flipH="1" flipV="1">
            <a:off x="6418533" y="3109345"/>
            <a:ext cx="216779" cy="1935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Ellipse 43"/>
          <p:cNvSpPr/>
          <p:nvPr/>
        </p:nvSpPr>
        <p:spPr>
          <a:xfrm flipH="1" flipV="1">
            <a:off x="6066769" y="3087847"/>
            <a:ext cx="216779" cy="1935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Ellipse 44"/>
          <p:cNvSpPr/>
          <p:nvPr/>
        </p:nvSpPr>
        <p:spPr>
          <a:xfrm flipH="1" flipV="1">
            <a:off x="6243466" y="3225080"/>
            <a:ext cx="216779" cy="1935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ZoneTexte 45"/>
          <p:cNvSpPr txBox="1"/>
          <p:nvPr/>
        </p:nvSpPr>
        <p:spPr>
          <a:xfrm>
            <a:off x="7328337" y="3142774"/>
            <a:ext cx="3326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  <a:endParaRPr lang="fr-CA" dirty="0"/>
          </a:p>
        </p:txBody>
      </p:sp>
      <p:cxnSp>
        <p:nvCxnSpPr>
          <p:cNvPr id="48" name="Connecteur en arc 47"/>
          <p:cNvCxnSpPr>
            <a:stCxn id="46" idx="1"/>
          </p:cNvCxnSpPr>
          <p:nvPr/>
        </p:nvCxnSpPr>
        <p:spPr>
          <a:xfrm rot="10800000">
            <a:off x="6841245" y="3268956"/>
            <a:ext cx="487093" cy="58485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6268761" y="1635825"/>
            <a:ext cx="4119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>
                <a:solidFill>
                  <a:schemeClr val="accent6">
                    <a:lumMod val="75000"/>
                  </a:schemeClr>
                </a:solidFill>
              </a:rPr>
              <a:t>Filtrat</a:t>
            </a:r>
            <a:endParaRPr lang="fr-CA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933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 Évaporation</a:t>
            </a:r>
            <a:endParaRPr lang="fr-CA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4288221" y="3531476"/>
            <a:ext cx="21020" cy="8933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261945" y="4424855"/>
            <a:ext cx="698937" cy="15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4939862" y="3531476"/>
            <a:ext cx="21020" cy="8933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4288221" y="3205655"/>
            <a:ext cx="189187" cy="3258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 flipV="1">
            <a:off x="4803227" y="3221420"/>
            <a:ext cx="136635" cy="3100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754820" y="4440619"/>
            <a:ext cx="1797269" cy="3100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3941049" y="4766440"/>
            <a:ext cx="1424809" cy="45720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4960882" y="4960883"/>
            <a:ext cx="273270" cy="15765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2" name="Connecteur en arc 21"/>
          <p:cNvCxnSpPr/>
          <p:nvPr/>
        </p:nvCxnSpPr>
        <p:spPr>
          <a:xfrm>
            <a:off x="5115909" y="5039710"/>
            <a:ext cx="872359" cy="462456"/>
          </a:xfrm>
          <a:prstGeom prst="curvedConnector3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Étoile à 12 branches 23"/>
          <p:cNvSpPr/>
          <p:nvPr/>
        </p:nvSpPr>
        <p:spPr>
          <a:xfrm>
            <a:off x="4114800" y="4840014"/>
            <a:ext cx="294290" cy="241737"/>
          </a:xfrm>
          <a:prstGeom prst="star1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6" name="Connecteur en arc 25"/>
          <p:cNvCxnSpPr/>
          <p:nvPr/>
        </p:nvCxnSpPr>
        <p:spPr>
          <a:xfrm flipV="1">
            <a:off x="4309241" y="3899338"/>
            <a:ext cx="630621" cy="78827"/>
          </a:xfrm>
          <a:prstGeom prst="curvedConnector3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4" name="Nuage 33"/>
          <p:cNvSpPr/>
          <p:nvPr/>
        </p:nvSpPr>
        <p:spPr>
          <a:xfrm>
            <a:off x="4114800" y="2178517"/>
            <a:ext cx="1124606" cy="798621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Ellipse 34"/>
          <p:cNvSpPr/>
          <p:nvPr/>
        </p:nvSpPr>
        <p:spPr>
          <a:xfrm>
            <a:off x="4409090" y="4309241"/>
            <a:ext cx="68318" cy="1156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Ellipse 35"/>
          <p:cNvSpPr/>
          <p:nvPr/>
        </p:nvSpPr>
        <p:spPr>
          <a:xfrm>
            <a:off x="4522075" y="4272456"/>
            <a:ext cx="68318" cy="1156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Ellipse 36"/>
          <p:cNvSpPr/>
          <p:nvPr/>
        </p:nvSpPr>
        <p:spPr>
          <a:xfrm>
            <a:off x="4640317" y="4238297"/>
            <a:ext cx="68318" cy="1156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Ellipse 37"/>
          <p:cNvSpPr/>
          <p:nvPr/>
        </p:nvSpPr>
        <p:spPr>
          <a:xfrm>
            <a:off x="4782207" y="4306613"/>
            <a:ext cx="68318" cy="1156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202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 4 distillation</a:t>
            </a:r>
            <a:endParaRPr lang="fr-CA" dirty="0"/>
          </a:p>
        </p:txBody>
      </p:sp>
      <p:sp>
        <p:nvSpPr>
          <p:cNvPr id="4" name="Organigramme : Disque magnétique 3"/>
          <p:cNvSpPr/>
          <p:nvPr/>
        </p:nvSpPr>
        <p:spPr>
          <a:xfrm>
            <a:off x="2196663" y="2259724"/>
            <a:ext cx="861848" cy="20600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Disque magnétique 4"/>
          <p:cNvSpPr/>
          <p:nvPr/>
        </p:nvSpPr>
        <p:spPr>
          <a:xfrm>
            <a:off x="6758152" y="3016469"/>
            <a:ext cx="914400" cy="211257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6"/>
          <p:cNvCxnSpPr/>
          <p:nvPr/>
        </p:nvCxnSpPr>
        <p:spPr>
          <a:xfrm>
            <a:off x="3815255" y="1922654"/>
            <a:ext cx="3216166" cy="8618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300249" y="2249214"/>
            <a:ext cx="3216166" cy="8618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riangle isocèle 8"/>
          <p:cNvSpPr/>
          <p:nvPr/>
        </p:nvSpPr>
        <p:spPr>
          <a:xfrm rot="8611939">
            <a:off x="6394596" y="2920754"/>
            <a:ext cx="1017963" cy="494749"/>
          </a:xfrm>
          <a:prstGeom prst="triangle">
            <a:avLst>
              <a:gd name="adj" fmla="val 3934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orme libre 12"/>
          <p:cNvSpPr/>
          <p:nvPr/>
        </p:nvSpPr>
        <p:spPr>
          <a:xfrm>
            <a:off x="3626069" y="1986455"/>
            <a:ext cx="3205669" cy="1040770"/>
          </a:xfrm>
          <a:custGeom>
            <a:avLst/>
            <a:gdLst>
              <a:gd name="connsiteX0" fmla="*/ 0 w 3205669"/>
              <a:gd name="connsiteY0" fmla="*/ 0 h 1040770"/>
              <a:gd name="connsiteX1" fmla="*/ 262759 w 3205669"/>
              <a:gd name="connsiteY1" fmla="*/ 409904 h 1040770"/>
              <a:gd name="connsiteX2" fmla="*/ 746234 w 3205669"/>
              <a:gd name="connsiteY2" fmla="*/ 220717 h 1040770"/>
              <a:gd name="connsiteX3" fmla="*/ 798786 w 3205669"/>
              <a:gd name="connsiteY3" fmla="*/ 546538 h 1040770"/>
              <a:gd name="connsiteX4" fmla="*/ 1177159 w 3205669"/>
              <a:gd name="connsiteY4" fmla="*/ 420414 h 1040770"/>
              <a:gd name="connsiteX5" fmla="*/ 1292772 w 3205669"/>
              <a:gd name="connsiteY5" fmla="*/ 683173 h 1040770"/>
              <a:gd name="connsiteX6" fmla="*/ 1702676 w 3205669"/>
              <a:gd name="connsiteY6" fmla="*/ 451945 h 1040770"/>
              <a:gd name="connsiteX7" fmla="*/ 1870841 w 3205669"/>
              <a:gd name="connsiteY7" fmla="*/ 788276 h 1040770"/>
              <a:gd name="connsiteX8" fmla="*/ 2217683 w 3205669"/>
              <a:gd name="connsiteY8" fmla="*/ 683173 h 1040770"/>
              <a:gd name="connsiteX9" fmla="*/ 2554014 w 3205669"/>
              <a:gd name="connsiteY9" fmla="*/ 1008993 h 1040770"/>
              <a:gd name="connsiteX10" fmla="*/ 2795752 w 3205669"/>
              <a:gd name="connsiteY10" fmla="*/ 830317 h 1040770"/>
              <a:gd name="connsiteX11" fmla="*/ 3026979 w 3205669"/>
              <a:gd name="connsiteY11" fmla="*/ 987973 h 1040770"/>
              <a:gd name="connsiteX12" fmla="*/ 3205655 w 3205669"/>
              <a:gd name="connsiteY12" fmla="*/ 1040524 h 1040770"/>
              <a:gd name="connsiteX13" fmla="*/ 3037490 w 3205669"/>
              <a:gd name="connsiteY13" fmla="*/ 1008993 h 1040770"/>
              <a:gd name="connsiteX14" fmla="*/ 3142593 w 3205669"/>
              <a:gd name="connsiteY14" fmla="*/ 1040524 h 104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05669" h="1040770">
                <a:moveTo>
                  <a:pt x="0" y="0"/>
                </a:moveTo>
                <a:cubicBezTo>
                  <a:pt x="69193" y="186559"/>
                  <a:pt x="138387" y="373118"/>
                  <a:pt x="262759" y="409904"/>
                </a:cubicBezTo>
                <a:cubicBezTo>
                  <a:pt x="387131" y="446690"/>
                  <a:pt x="656896" y="197945"/>
                  <a:pt x="746234" y="220717"/>
                </a:cubicBezTo>
                <a:cubicBezTo>
                  <a:pt x="835572" y="243489"/>
                  <a:pt x="726965" y="513255"/>
                  <a:pt x="798786" y="546538"/>
                </a:cubicBezTo>
                <a:cubicBezTo>
                  <a:pt x="870607" y="579821"/>
                  <a:pt x="1094828" y="397641"/>
                  <a:pt x="1177159" y="420414"/>
                </a:cubicBezTo>
                <a:cubicBezTo>
                  <a:pt x="1259490" y="443187"/>
                  <a:pt x="1205186" y="677918"/>
                  <a:pt x="1292772" y="683173"/>
                </a:cubicBezTo>
                <a:cubicBezTo>
                  <a:pt x="1380358" y="688428"/>
                  <a:pt x="1606331" y="434428"/>
                  <a:pt x="1702676" y="451945"/>
                </a:cubicBezTo>
                <a:cubicBezTo>
                  <a:pt x="1799021" y="469462"/>
                  <a:pt x="1785007" y="749738"/>
                  <a:pt x="1870841" y="788276"/>
                </a:cubicBezTo>
                <a:cubicBezTo>
                  <a:pt x="1956675" y="826814"/>
                  <a:pt x="2103821" y="646387"/>
                  <a:pt x="2217683" y="683173"/>
                </a:cubicBezTo>
                <a:cubicBezTo>
                  <a:pt x="2331545" y="719959"/>
                  <a:pt x="2457669" y="984469"/>
                  <a:pt x="2554014" y="1008993"/>
                </a:cubicBezTo>
                <a:cubicBezTo>
                  <a:pt x="2650359" y="1033517"/>
                  <a:pt x="2716925" y="833820"/>
                  <a:pt x="2795752" y="830317"/>
                </a:cubicBezTo>
                <a:cubicBezTo>
                  <a:pt x="2874579" y="826814"/>
                  <a:pt x="2958662" y="952939"/>
                  <a:pt x="3026979" y="987973"/>
                </a:cubicBezTo>
                <a:cubicBezTo>
                  <a:pt x="3095296" y="1023007"/>
                  <a:pt x="3203903" y="1037021"/>
                  <a:pt x="3205655" y="1040524"/>
                </a:cubicBezTo>
                <a:cubicBezTo>
                  <a:pt x="3207407" y="1044027"/>
                  <a:pt x="3048000" y="1008993"/>
                  <a:pt x="3037490" y="1008993"/>
                </a:cubicBezTo>
                <a:cubicBezTo>
                  <a:pt x="3026980" y="1008993"/>
                  <a:pt x="3084786" y="1024758"/>
                  <a:pt x="3142593" y="1040524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ZoneTexte 13"/>
          <p:cNvSpPr txBox="1"/>
          <p:nvPr/>
        </p:nvSpPr>
        <p:spPr>
          <a:xfrm>
            <a:off x="8026466" y="3300257"/>
            <a:ext cx="1965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liquide</a:t>
            </a:r>
            <a:endParaRPr lang="fr-CA" dirty="0"/>
          </a:p>
        </p:txBody>
      </p:sp>
      <p:cxnSp>
        <p:nvCxnSpPr>
          <p:cNvPr id="16" name="Connecteur droit 15"/>
          <p:cNvCxnSpPr>
            <a:endCxn id="4" idx="1"/>
          </p:cNvCxnSpPr>
          <p:nvPr/>
        </p:nvCxnSpPr>
        <p:spPr>
          <a:xfrm flipH="1">
            <a:off x="2627587" y="1922654"/>
            <a:ext cx="1187668" cy="3370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>
            <a:off x="2879834" y="2259724"/>
            <a:ext cx="420415" cy="2471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687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27</Words>
  <Application>Microsoft Office PowerPoint</Application>
  <PresentationFormat>Grand écran</PresentationFormat>
  <Paragraphs>12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Procédé de séparation  Projet E sciences Présenté à:  Daniel Blais fait par : Mathis Lariviere Marc-Olivier Drouin 24 avril 2019 Msi2 Esv </vt:lpstr>
      <vt:lpstr>#1 Sédimentation</vt:lpstr>
      <vt:lpstr>#2 Décantation</vt:lpstr>
      <vt:lpstr>#3 Filtration </vt:lpstr>
      <vt:lpstr>#4 Évaporation</vt:lpstr>
      <vt:lpstr># 4 distillation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 de séparation  Projet E sciences Présenté à:  Daniel Blais fait par : Mathis Lariviere Marc-Olivier Drouin 24 avril 2019 Msi2 Esv</dc:title>
  <dc:creator>CSBE</dc:creator>
  <cp:lastModifiedBy>CSBE</cp:lastModifiedBy>
  <cp:revision>8</cp:revision>
  <dcterms:created xsi:type="dcterms:W3CDTF">2019-04-24T21:59:23Z</dcterms:created>
  <dcterms:modified xsi:type="dcterms:W3CDTF">2019-04-24T22:37:34Z</dcterms:modified>
</cp:coreProperties>
</file>