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35CB-9023-4140-93DA-DF43728484E5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30F0-B77B-4AA8-8B3B-5424F263D0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35CB-9023-4140-93DA-DF43728484E5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30F0-B77B-4AA8-8B3B-5424F263D0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35CB-9023-4140-93DA-DF43728484E5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30F0-B77B-4AA8-8B3B-5424F263D0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35CB-9023-4140-93DA-DF43728484E5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30F0-B77B-4AA8-8B3B-5424F263D0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35CB-9023-4140-93DA-DF43728484E5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30F0-B77B-4AA8-8B3B-5424F263D0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35CB-9023-4140-93DA-DF43728484E5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30F0-B77B-4AA8-8B3B-5424F263D0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35CB-9023-4140-93DA-DF43728484E5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30F0-B77B-4AA8-8B3B-5424F263D0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35CB-9023-4140-93DA-DF43728484E5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30F0-B77B-4AA8-8B3B-5424F263D0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35CB-9023-4140-93DA-DF43728484E5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30F0-B77B-4AA8-8B3B-5424F263D0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35CB-9023-4140-93DA-DF43728484E5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30F0-B77B-4AA8-8B3B-5424F263D0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C35CB-9023-4140-93DA-DF43728484E5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30F0-B77B-4AA8-8B3B-5424F263D0E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C35CB-9023-4140-93DA-DF43728484E5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730F0-B77B-4AA8-8B3B-5424F263D0E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cad=rja&amp;uact=8&amp;ved=2ahUKEwj84tz9oN7dAhVDU98KHUqOCeQQjRx6BAgBEAU&amp;url=https%3A%2F%2Fhitek.fr%2F42%2Fetoiles-filantes-2020_6010&amp;psig=AOvVaw31VljucHBrCYdlqYSsnjM9&amp;ust=153824327132919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cad=rja&amp;uact=8&amp;ved=2ahUKEwjyqrOzod7dAhVEmuAKHU7XB5UQjRx6BAgBEAU&amp;url=https%3A%2F%2Fles-aurores-boreales-39.webself.net%2Fla-formation-d-une-aurore-boreale&amp;psig=AOvVaw0HLbDVhzrfXqNZkJKYsTzD&amp;ust=153824340609353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Phénomène observable la nuit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par: </a:t>
            </a:r>
            <a:r>
              <a:rPr lang="fr-CA" dirty="0" err="1" smtClean="0"/>
              <a:t>Maxim</a:t>
            </a:r>
            <a:r>
              <a:rPr lang="fr-CA" dirty="0" smtClean="0"/>
              <a:t> Fortier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Etoiles filantes dans mésosphère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Résultats de recherche d'images pour « etoiles filantes dans mesospher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7620000" cy="400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Aurores boréales dans thermosphères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5362" name="Picture 2" descr="Résultats de recherche d'images pour « aurore boreale thermosper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268760"/>
            <a:ext cx="7008779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Province</a:t>
            </a:r>
            <a:br>
              <a:rPr lang="fr-CA" dirty="0" smtClean="0"/>
            </a:br>
            <a:endParaRPr lang="fr-CA" dirty="0"/>
          </a:p>
        </p:txBody>
      </p:sp>
      <p:pic>
        <p:nvPicPr>
          <p:cNvPr id="4" name="Espace réservé du contenu 3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10055" y="1600200"/>
            <a:ext cx="5123889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MRC</a:t>
            </a:r>
            <a:endParaRPr lang="fr-CA" dirty="0"/>
          </a:p>
        </p:txBody>
      </p:sp>
      <p:pic>
        <p:nvPicPr>
          <p:cNvPr id="4" name="Espace réservé du contenu 3" descr="Captureg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340768"/>
            <a:ext cx="7992888" cy="532859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localité</a:t>
            </a:r>
            <a:endParaRPr lang="fr-CA" dirty="0"/>
          </a:p>
        </p:txBody>
      </p:sp>
      <p:pic>
        <p:nvPicPr>
          <p:cNvPr id="4" name="Espace réservé du contenu 3" descr="Caphgfhfg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76181" y="1662599"/>
            <a:ext cx="4391638" cy="440116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</Words>
  <Application>Microsoft Office PowerPoint</Application>
  <PresentationFormat>Affichage à l'écran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Phénomène observable la nuit</vt:lpstr>
      <vt:lpstr>Etoiles filantes dans mésosphère</vt:lpstr>
      <vt:lpstr>Aurores boréales dans thermosphères</vt:lpstr>
      <vt:lpstr>Province </vt:lpstr>
      <vt:lpstr>MRC</vt:lpstr>
      <vt:lpstr>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 observable la nuit</dc:title>
  <dc:creator>CSBE</dc:creator>
  <cp:lastModifiedBy>CSBE</cp:lastModifiedBy>
  <cp:revision>3</cp:revision>
  <dcterms:created xsi:type="dcterms:W3CDTF">2018-09-28T17:43:26Z</dcterms:created>
  <dcterms:modified xsi:type="dcterms:W3CDTF">2018-09-28T18:01:04Z</dcterms:modified>
</cp:coreProperties>
</file>