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7A4-EBA7-422E-BB6C-53524D2BA271}" type="datetimeFigureOut">
              <a:rPr lang="fr-CA" smtClean="0"/>
              <a:t>2019-04-08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06BA-8245-4C18-967B-872A802D266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7A4-EBA7-422E-BB6C-53524D2BA271}" type="datetimeFigureOut">
              <a:rPr lang="fr-CA" smtClean="0"/>
              <a:t>2019-04-08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06BA-8245-4C18-967B-872A802D266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7A4-EBA7-422E-BB6C-53524D2BA271}" type="datetimeFigureOut">
              <a:rPr lang="fr-CA" smtClean="0"/>
              <a:t>2019-04-08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06BA-8245-4C18-967B-872A802D266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7A4-EBA7-422E-BB6C-53524D2BA271}" type="datetimeFigureOut">
              <a:rPr lang="fr-CA" smtClean="0"/>
              <a:t>2019-04-08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06BA-8245-4C18-967B-872A802D266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7A4-EBA7-422E-BB6C-53524D2BA271}" type="datetimeFigureOut">
              <a:rPr lang="fr-CA" smtClean="0"/>
              <a:t>2019-04-08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06BA-8245-4C18-967B-872A802D266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7A4-EBA7-422E-BB6C-53524D2BA271}" type="datetimeFigureOut">
              <a:rPr lang="fr-CA" smtClean="0"/>
              <a:t>2019-04-08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06BA-8245-4C18-967B-872A802D266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7A4-EBA7-422E-BB6C-53524D2BA271}" type="datetimeFigureOut">
              <a:rPr lang="fr-CA" smtClean="0"/>
              <a:t>2019-04-08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06BA-8245-4C18-967B-872A802D266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7A4-EBA7-422E-BB6C-53524D2BA271}" type="datetimeFigureOut">
              <a:rPr lang="fr-CA" smtClean="0"/>
              <a:t>2019-04-08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06BA-8245-4C18-967B-872A802D266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7A4-EBA7-422E-BB6C-53524D2BA271}" type="datetimeFigureOut">
              <a:rPr lang="fr-CA" smtClean="0"/>
              <a:t>2019-04-08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06BA-8245-4C18-967B-872A802D266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7A4-EBA7-422E-BB6C-53524D2BA271}" type="datetimeFigureOut">
              <a:rPr lang="fr-CA" smtClean="0"/>
              <a:t>2019-04-08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06BA-8245-4C18-967B-872A802D266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7A4-EBA7-422E-BB6C-53524D2BA271}" type="datetimeFigureOut">
              <a:rPr lang="fr-CA" smtClean="0"/>
              <a:t>2019-04-08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306BA-8245-4C18-967B-872A802D2661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127A4-EBA7-422E-BB6C-53524D2BA271}" type="datetimeFigureOut">
              <a:rPr lang="fr-CA" smtClean="0"/>
              <a:t>2019-04-08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306BA-8245-4C18-967B-872A802D2661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CHANGEMENT DE PHASE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PAR MAXIM FORTIER 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uage 4"/>
          <p:cNvSpPr/>
          <p:nvPr/>
        </p:nvSpPr>
        <p:spPr>
          <a:xfrm>
            <a:off x="3419872" y="620688"/>
            <a:ext cx="2160240" cy="1800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G</a:t>
            </a:r>
            <a:endParaRPr lang="fr-CA" dirty="0"/>
          </a:p>
        </p:txBody>
      </p:sp>
      <p:sp>
        <p:nvSpPr>
          <p:cNvPr id="6" name="Organigramme : Disque magnétique 5"/>
          <p:cNvSpPr/>
          <p:nvPr/>
        </p:nvSpPr>
        <p:spPr>
          <a:xfrm>
            <a:off x="6300192" y="2924944"/>
            <a:ext cx="2088232" cy="244827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15616" y="3645024"/>
            <a:ext cx="13681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s</a:t>
            </a:r>
            <a:endParaRPr lang="fr-CA" dirty="0"/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2339752" y="2564904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>
            <a:off x="1907704" y="2204864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2843808" y="3717032"/>
            <a:ext cx="266429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 flipV="1">
            <a:off x="2843808" y="4437112"/>
            <a:ext cx="280831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5940152" y="2060848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6012160" y="1772816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 rot="8782622" flipV="1">
            <a:off x="2520827" y="2793401"/>
            <a:ext cx="1290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sublimation</a:t>
            </a:r>
            <a:endParaRPr lang="fr-CA" dirty="0"/>
          </a:p>
        </p:txBody>
      </p:sp>
      <p:sp>
        <p:nvSpPr>
          <p:cNvPr id="25" name="ZoneTexte 24"/>
          <p:cNvSpPr txBox="1"/>
          <p:nvPr/>
        </p:nvSpPr>
        <p:spPr>
          <a:xfrm rot="19400749">
            <a:off x="1304795" y="2263283"/>
            <a:ext cx="1455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condensation</a:t>
            </a:r>
            <a:endParaRPr lang="fr-CA" dirty="0"/>
          </a:p>
        </p:txBody>
      </p:sp>
      <p:sp>
        <p:nvSpPr>
          <p:cNvPr id="26" name="ZoneTexte 25"/>
          <p:cNvSpPr txBox="1"/>
          <p:nvPr/>
        </p:nvSpPr>
        <p:spPr>
          <a:xfrm>
            <a:off x="3347864" y="328498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dirty="0"/>
          </a:p>
        </p:txBody>
      </p:sp>
      <p:sp>
        <p:nvSpPr>
          <p:cNvPr id="27" name="ZoneTexte 26"/>
          <p:cNvSpPr txBox="1"/>
          <p:nvPr/>
        </p:nvSpPr>
        <p:spPr>
          <a:xfrm>
            <a:off x="3275856" y="321297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fusion</a:t>
            </a:r>
            <a:endParaRPr lang="fr-CA" dirty="0"/>
          </a:p>
        </p:txBody>
      </p:sp>
      <p:sp>
        <p:nvSpPr>
          <p:cNvPr id="28" name="ZoneTexte 27"/>
          <p:cNvSpPr txBox="1"/>
          <p:nvPr/>
        </p:nvSpPr>
        <p:spPr>
          <a:xfrm>
            <a:off x="3419872" y="4581128"/>
            <a:ext cx="1378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solidification</a:t>
            </a:r>
            <a:endParaRPr lang="fr-CA" dirty="0"/>
          </a:p>
        </p:txBody>
      </p:sp>
      <p:sp>
        <p:nvSpPr>
          <p:cNvPr id="29" name="ZoneTexte 28"/>
          <p:cNvSpPr txBox="1"/>
          <p:nvPr/>
        </p:nvSpPr>
        <p:spPr>
          <a:xfrm rot="2193804">
            <a:off x="6266187" y="1714174"/>
            <a:ext cx="1311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err="1" smtClean="0"/>
              <a:t>evaporation</a:t>
            </a:r>
            <a:endParaRPr lang="fr-CA" dirty="0"/>
          </a:p>
        </p:txBody>
      </p:sp>
      <p:pic>
        <p:nvPicPr>
          <p:cNvPr id="30" name="Image 29" descr="no-u-no-u-384161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4211960" y="4330170"/>
            <a:ext cx="144015" cy="308575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 rot="2721055">
            <a:off x="5200522" y="2508490"/>
            <a:ext cx="145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condensation</a:t>
            </a:r>
            <a:endParaRPr lang="fr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15</Words>
  <Application>Microsoft Office PowerPoint</Application>
  <PresentationFormat>Affichage à l'écran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CHANGEMENT DE PHASE</vt:lpstr>
      <vt:lpstr>Diapositive 2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CHANGEMENT DE PHASE</dc:title>
  <dc:creator>CSBE</dc:creator>
  <cp:lastModifiedBy>CSBE</cp:lastModifiedBy>
  <cp:revision>6</cp:revision>
  <dcterms:created xsi:type="dcterms:W3CDTF">2019-04-08T18:54:20Z</dcterms:created>
  <dcterms:modified xsi:type="dcterms:W3CDTF">2019-04-08T19:45:50Z</dcterms:modified>
</cp:coreProperties>
</file>