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9C1F-E95A-46CE-92DA-77E609D004A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2707-7F4D-4446-9906-4637CD806AE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E </a:t>
            </a:r>
            <a:br>
              <a:rPr lang="fr-CA" dirty="0" smtClean="0"/>
            </a:br>
            <a:r>
              <a:rPr lang="fr-CA" dirty="0" smtClean="0"/>
              <a:t>procédé de séparation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maxim</a:t>
            </a:r>
            <a:r>
              <a:rPr lang="fr-CA" dirty="0" smtClean="0"/>
              <a:t> </a:t>
            </a:r>
            <a:r>
              <a:rPr lang="fr-CA" dirty="0" err="1" smtClean="0"/>
              <a:t>fortier</a:t>
            </a:r>
            <a:r>
              <a:rPr lang="fr-CA" dirty="0" smtClean="0"/>
              <a:t> </a:t>
            </a:r>
          </a:p>
          <a:p>
            <a:r>
              <a:rPr lang="fr-CA" dirty="0" err="1" smtClean="0"/>
              <a:t>Keven</a:t>
            </a:r>
            <a:r>
              <a:rPr lang="fr-CA" dirty="0" smtClean="0"/>
              <a:t> sylvain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#1 Sédimentation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483768" y="2564904"/>
            <a:ext cx="4176464" cy="345638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3131840" y="3212976"/>
            <a:ext cx="72008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rganigramme : Connecteur 9"/>
          <p:cNvSpPr/>
          <p:nvPr/>
        </p:nvSpPr>
        <p:spPr>
          <a:xfrm>
            <a:off x="5508104" y="5445224"/>
            <a:ext cx="360040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5508104" y="3429000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rganigramme : Connecteur 12"/>
          <p:cNvSpPr/>
          <p:nvPr/>
        </p:nvSpPr>
        <p:spPr>
          <a:xfrm flipH="1">
            <a:off x="3059832" y="285293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 #2 Décantation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4" name="Organigramme : Opération manuelle 3"/>
          <p:cNvSpPr/>
          <p:nvPr/>
        </p:nvSpPr>
        <p:spPr>
          <a:xfrm rot="10800000">
            <a:off x="1979712" y="5301208"/>
            <a:ext cx="1656184" cy="72008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2339752" y="2852936"/>
            <a:ext cx="936104" cy="24482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683568" y="2348880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683568" y="2852936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043608" y="2852936"/>
            <a:ext cx="79208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rme libre 14"/>
          <p:cNvSpPr/>
          <p:nvPr/>
        </p:nvSpPr>
        <p:spPr>
          <a:xfrm>
            <a:off x="1333041" y="2401677"/>
            <a:ext cx="790687" cy="739291"/>
          </a:xfrm>
          <a:custGeom>
            <a:avLst/>
            <a:gdLst>
              <a:gd name="connsiteX0" fmla="*/ 0 w 1125556"/>
              <a:gd name="connsiteY0" fmla="*/ 0 h 1063127"/>
              <a:gd name="connsiteX1" fmla="*/ 33051 w 1125556"/>
              <a:gd name="connsiteY1" fmla="*/ 198304 h 1063127"/>
              <a:gd name="connsiteX2" fmla="*/ 121186 w 1125556"/>
              <a:gd name="connsiteY2" fmla="*/ 308472 h 1063127"/>
              <a:gd name="connsiteX3" fmla="*/ 121186 w 1125556"/>
              <a:gd name="connsiteY3" fmla="*/ 440675 h 1063127"/>
              <a:gd name="connsiteX4" fmla="*/ 242371 w 1125556"/>
              <a:gd name="connsiteY4" fmla="*/ 429658 h 1063127"/>
              <a:gd name="connsiteX5" fmla="*/ 484742 w 1125556"/>
              <a:gd name="connsiteY5" fmla="*/ 473725 h 106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5556" h="1063127">
                <a:moveTo>
                  <a:pt x="0" y="0"/>
                </a:moveTo>
                <a:cubicBezTo>
                  <a:pt x="6426" y="73446"/>
                  <a:pt x="12853" y="146892"/>
                  <a:pt x="33051" y="198304"/>
                </a:cubicBezTo>
                <a:cubicBezTo>
                  <a:pt x="53249" y="249716"/>
                  <a:pt x="106497" y="268077"/>
                  <a:pt x="121186" y="308472"/>
                </a:cubicBezTo>
                <a:cubicBezTo>
                  <a:pt x="135875" y="348867"/>
                  <a:pt x="100989" y="420477"/>
                  <a:pt x="121186" y="440675"/>
                </a:cubicBezTo>
                <a:cubicBezTo>
                  <a:pt x="141383" y="460873"/>
                  <a:pt x="181778" y="424150"/>
                  <a:pt x="242371" y="429658"/>
                </a:cubicBezTo>
                <a:cubicBezTo>
                  <a:pt x="302964" y="435166"/>
                  <a:pt x="1125556" y="1063127"/>
                  <a:pt x="484742" y="4737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Connecteur 15"/>
          <p:cNvSpPr/>
          <p:nvPr/>
        </p:nvSpPr>
        <p:spPr>
          <a:xfrm>
            <a:off x="1187624" y="270892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/>
          <p:cNvSpPr/>
          <p:nvPr/>
        </p:nvSpPr>
        <p:spPr>
          <a:xfrm>
            <a:off x="971600" y="2996952"/>
            <a:ext cx="360040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rganigramme : Connecteur 17"/>
          <p:cNvSpPr/>
          <p:nvPr/>
        </p:nvSpPr>
        <p:spPr>
          <a:xfrm>
            <a:off x="2555776" y="479715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Connecteur 18"/>
          <p:cNvSpPr/>
          <p:nvPr/>
        </p:nvSpPr>
        <p:spPr>
          <a:xfrm>
            <a:off x="2771800" y="486916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2915816" y="494116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Organigramme : Connecteur 20"/>
          <p:cNvSpPr/>
          <p:nvPr/>
        </p:nvSpPr>
        <p:spPr>
          <a:xfrm>
            <a:off x="2987824" y="515719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Organigramme : Connecteur 21"/>
          <p:cNvSpPr/>
          <p:nvPr/>
        </p:nvSpPr>
        <p:spPr>
          <a:xfrm>
            <a:off x="899592" y="278092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Organigramme : Connecteur 22"/>
          <p:cNvSpPr/>
          <p:nvPr/>
        </p:nvSpPr>
        <p:spPr>
          <a:xfrm>
            <a:off x="2699792" y="508518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Organigramme : Connecteur 23"/>
          <p:cNvSpPr/>
          <p:nvPr/>
        </p:nvSpPr>
        <p:spPr>
          <a:xfrm>
            <a:off x="2411760" y="5013176"/>
            <a:ext cx="85328" cy="1573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libre 24"/>
          <p:cNvSpPr/>
          <p:nvPr/>
        </p:nvSpPr>
        <p:spPr>
          <a:xfrm>
            <a:off x="2335576" y="4054207"/>
            <a:ext cx="947451" cy="326834"/>
          </a:xfrm>
          <a:custGeom>
            <a:avLst/>
            <a:gdLst>
              <a:gd name="connsiteX0" fmla="*/ 0 w 947451"/>
              <a:gd name="connsiteY0" fmla="*/ 0 h 326834"/>
              <a:gd name="connsiteX1" fmla="*/ 143219 w 947451"/>
              <a:gd name="connsiteY1" fmla="*/ 231354 h 326834"/>
              <a:gd name="connsiteX2" fmla="*/ 253388 w 947451"/>
              <a:gd name="connsiteY2" fmla="*/ 132203 h 326834"/>
              <a:gd name="connsiteX3" fmla="*/ 319489 w 947451"/>
              <a:gd name="connsiteY3" fmla="*/ 286439 h 326834"/>
              <a:gd name="connsiteX4" fmla="*/ 407624 w 947451"/>
              <a:gd name="connsiteY4" fmla="*/ 77118 h 326834"/>
              <a:gd name="connsiteX5" fmla="*/ 495759 w 947451"/>
              <a:gd name="connsiteY5" fmla="*/ 286439 h 326834"/>
              <a:gd name="connsiteX6" fmla="*/ 605928 w 947451"/>
              <a:gd name="connsiteY6" fmla="*/ 55085 h 326834"/>
              <a:gd name="connsiteX7" fmla="*/ 694063 w 947451"/>
              <a:gd name="connsiteY7" fmla="*/ 319489 h 326834"/>
              <a:gd name="connsiteX8" fmla="*/ 947451 w 947451"/>
              <a:gd name="connsiteY8" fmla="*/ 11017 h 326834"/>
              <a:gd name="connsiteX9" fmla="*/ 947451 w 947451"/>
              <a:gd name="connsiteY9" fmla="*/ 11017 h 3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7451" h="326834">
                <a:moveTo>
                  <a:pt x="0" y="0"/>
                </a:moveTo>
                <a:cubicBezTo>
                  <a:pt x="50494" y="104660"/>
                  <a:pt x="100988" y="209320"/>
                  <a:pt x="143219" y="231354"/>
                </a:cubicBezTo>
                <a:cubicBezTo>
                  <a:pt x="185450" y="253388"/>
                  <a:pt x="224010" y="123022"/>
                  <a:pt x="253388" y="132203"/>
                </a:cubicBezTo>
                <a:cubicBezTo>
                  <a:pt x="282766" y="141384"/>
                  <a:pt x="293783" y="295620"/>
                  <a:pt x="319489" y="286439"/>
                </a:cubicBezTo>
                <a:cubicBezTo>
                  <a:pt x="345195" y="277258"/>
                  <a:pt x="378246" y="77118"/>
                  <a:pt x="407624" y="77118"/>
                </a:cubicBezTo>
                <a:cubicBezTo>
                  <a:pt x="437002" y="77118"/>
                  <a:pt x="462708" y="290111"/>
                  <a:pt x="495759" y="286439"/>
                </a:cubicBezTo>
                <a:cubicBezTo>
                  <a:pt x="528810" y="282767"/>
                  <a:pt x="572877" y="49577"/>
                  <a:pt x="605928" y="55085"/>
                </a:cubicBezTo>
                <a:cubicBezTo>
                  <a:pt x="638979" y="60593"/>
                  <a:pt x="637143" y="326834"/>
                  <a:pt x="694063" y="319489"/>
                </a:cubicBezTo>
                <a:cubicBezTo>
                  <a:pt x="750983" y="312144"/>
                  <a:pt x="947451" y="11017"/>
                  <a:pt x="947451" y="11017"/>
                </a:cubicBezTo>
                <a:lnTo>
                  <a:pt x="947451" y="110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0800000">
            <a:off x="2267744" y="692696"/>
            <a:ext cx="1080120" cy="1152128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#3 Filtration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CA" dirty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fr-CA" dirty="0" smtClean="0"/>
              <a:t>   FILTRA </a:t>
            </a:r>
            <a:endParaRPr lang="fr-CA" dirty="0"/>
          </a:p>
        </p:txBody>
      </p:sp>
      <p:sp>
        <p:nvSpPr>
          <p:cNvPr id="4" name="Organigramme : Opération manuelle 3"/>
          <p:cNvSpPr/>
          <p:nvPr/>
        </p:nvSpPr>
        <p:spPr>
          <a:xfrm rot="10800000">
            <a:off x="1835696" y="4077072"/>
            <a:ext cx="1944216" cy="2016224"/>
          </a:xfrm>
          <a:prstGeom prst="flowChartManualOperation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Processus 4"/>
          <p:cNvSpPr/>
          <p:nvPr/>
        </p:nvSpPr>
        <p:spPr>
          <a:xfrm>
            <a:off x="2267744" y="1556792"/>
            <a:ext cx="1080120" cy="2520280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2267744" y="620688"/>
            <a:ext cx="1080120" cy="216024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2483768" y="90872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2636168" y="106112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2771800" y="90872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2788568" y="121352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2915816" y="105273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2915816" y="393305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/>
          <p:cNvSpPr/>
          <p:nvPr/>
        </p:nvSpPr>
        <p:spPr>
          <a:xfrm>
            <a:off x="3131840" y="371703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Connecteur 15"/>
          <p:cNvSpPr/>
          <p:nvPr/>
        </p:nvSpPr>
        <p:spPr>
          <a:xfrm>
            <a:off x="2771800" y="342900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/>
          <p:cNvSpPr/>
          <p:nvPr/>
        </p:nvSpPr>
        <p:spPr>
          <a:xfrm>
            <a:off x="2915816" y="335699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rganigramme : Connecteur 17"/>
          <p:cNvSpPr/>
          <p:nvPr/>
        </p:nvSpPr>
        <p:spPr>
          <a:xfrm>
            <a:off x="3059832" y="350100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Connecteur 18"/>
          <p:cNvSpPr/>
          <p:nvPr/>
        </p:nvSpPr>
        <p:spPr>
          <a:xfrm>
            <a:off x="2627784" y="364502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2987824" y="378904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Organigramme : Connecteur 20"/>
          <p:cNvSpPr/>
          <p:nvPr/>
        </p:nvSpPr>
        <p:spPr>
          <a:xfrm>
            <a:off x="2771800" y="378904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Organigramme : Connecteur 21"/>
          <p:cNvSpPr/>
          <p:nvPr/>
        </p:nvSpPr>
        <p:spPr>
          <a:xfrm>
            <a:off x="2843808" y="357301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Organigramme : Connecteur 22"/>
          <p:cNvSpPr/>
          <p:nvPr/>
        </p:nvSpPr>
        <p:spPr>
          <a:xfrm>
            <a:off x="2555776" y="328498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Organigramme : Connecteur 23"/>
          <p:cNvSpPr/>
          <p:nvPr/>
        </p:nvSpPr>
        <p:spPr>
          <a:xfrm>
            <a:off x="2411760" y="342900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Organigramme : Connecteur 24"/>
          <p:cNvSpPr/>
          <p:nvPr/>
        </p:nvSpPr>
        <p:spPr>
          <a:xfrm>
            <a:off x="2359968" y="366524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Organigramme : Connecteur 25"/>
          <p:cNvSpPr/>
          <p:nvPr/>
        </p:nvSpPr>
        <p:spPr>
          <a:xfrm>
            <a:off x="2512368" y="381764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Organigramme : Connecteur 26"/>
          <p:cNvSpPr/>
          <p:nvPr/>
        </p:nvSpPr>
        <p:spPr>
          <a:xfrm>
            <a:off x="2664768" y="397004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Forme libre 27"/>
          <p:cNvSpPr/>
          <p:nvPr/>
        </p:nvSpPr>
        <p:spPr>
          <a:xfrm>
            <a:off x="2258458" y="2902945"/>
            <a:ext cx="1521454" cy="716096"/>
          </a:xfrm>
          <a:custGeom>
            <a:avLst/>
            <a:gdLst>
              <a:gd name="connsiteX0" fmla="*/ 0 w 1962838"/>
              <a:gd name="connsiteY0" fmla="*/ 60592 h 716096"/>
              <a:gd name="connsiteX1" fmla="*/ 165253 w 1962838"/>
              <a:gd name="connsiteY1" fmla="*/ 214828 h 716096"/>
              <a:gd name="connsiteX2" fmla="*/ 242371 w 1962838"/>
              <a:gd name="connsiteY2" fmla="*/ 38559 h 716096"/>
              <a:gd name="connsiteX3" fmla="*/ 319489 w 1962838"/>
              <a:gd name="connsiteY3" fmla="*/ 225845 h 716096"/>
              <a:gd name="connsiteX4" fmla="*/ 495759 w 1962838"/>
              <a:gd name="connsiteY4" fmla="*/ 5508 h 716096"/>
              <a:gd name="connsiteX5" fmla="*/ 517793 w 1962838"/>
              <a:gd name="connsiteY5" fmla="*/ 258896 h 716096"/>
              <a:gd name="connsiteX6" fmla="*/ 649995 w 1962838"/>
              <a:gd name="connsiteY6" fmla="*/ 49575 h 716096"/>
              <a:gd name="connsiteX7" fmla="*/ 683046 w 1962838"/>
              <a:gd name="connsiteY7" fmla="*/ 280930 h 716096"/>
              <a:gd name="connsiteX8" fmla="*/ 804231 w 1962838"/>
              <a:gd name="connsiteY8" fmla="*/ 82626 h 716096"/>
              <a:gd name="connsiteX9" fmla="*/ 826265 w 1962838"/>
              <a:gd name="connsiteY9" fmla="*/ 324997 h 716096"/>
              <a:gd name="connsiteX10" fmla="*/ 1079653 w 1962838"/>
              <a:gd name="connsiteY10" fmla="*/ 38559 h 7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2838" h="716096">
                <a:moveTo>
                  <a:pt x="0" y="60592"/>
                </a:moveTo>
                <a:cubicBezTo>
                  <a:pt x="62429" y="139546"/>
                  <a:pt x="124858" y="218500"/>
                  <a:pt x="165253" y="214828"/>
                </a:cubicBezTo>
                <a:cubicBezTo>
                  <a:pt x="205648" y="211156"/>
                  <a:pt x="216665" y="36723"/>
                  <a:pt x="242371" y="38559"/>
                </a:cubicBezTo>
                <a:cubicBezTo>
                  <a:pt x="268077" y="40395"/>
                  <a:pt x="277258" y="231353"/>
                  <a:pt x="319489" y="225845"/>
                </a:cubicBezTo>
                <a:cubicBezTo>
                  <a:pt x="361720" y="220337"/>
                  <a:pt x="462708" y="0"/>
                  <a:pt x="495759" y="5508"/>
                </a:cubicBezTo>
                <a:cubicBezTo>
                  <a:pt x="528810" y="11017"/>
                  <a:pt x="492087" y="251552"/>
                  <a:pt x="517793" y="258896"/>
                </a:cubicBezTo>
                <a:cubicBezTo>
                  <a:pt x="543499" y="266240"/>
                  <a:pt x="622453" y="45903"/>
                  <a:pt x="649995" y="49575"/>
                </a:cubicBezTo>
                <a:cubicBezTo>
                  <a:pt x="677537" y="53247"/>
                  <a:pt x="657340" y="275422"/>
                  <a:pt x="683046" y="280930"/>
                </a:cubicBezTo>
                <a:cubicBezTo>
                  <a:pt x="708752" y="286438"/>
                  <a:pt x="780361" y="75282"/>
                  <a:pt x="804231" y="82626"/>
                </a:cubicBezTo>
                <a:cubicBezTo>
                  <a:pt x="828101" y="89970"/>
                  <a:pt x="780361" y="332342"/>
                  <a:pt x="826265" y="324997"/>
                </a:cubicBezTo>
                <a:cubicBezTo>
                  <a:pt x="872169" y="317652"/>
                  <a:pt x="1962838" y="716096"/>
                  <a:pt x="1079653" y="3855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#4a évaporation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1835696" y="4437112"/>
            <a:ext cx="4752528" cy="144016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Processus 4"/>
          <p:cNvSpPr/>
          <p:nvPr/>
        </p:nvSpPr>
        <p:spPr>
          <a:xfrm>
            <a:off x="1547664" y="3933056"/>
            <a:ext cx="5400600" cy="504056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Opération manuelle 5"/>
          <p:cNvSpPr/>
          <p:nvPr/>
        </p:nvSpPr>
        <p:spPr>
          <a:xfrm rot="10800000">
            <a:off x="3491880" y="3284984"/>
            <a:ext cx="1152128" cy="64807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Processus 6"/>
          <p:cNvSpPr/>
          <p:nvPr/>
        </p:nvSpPr>
        <p:spPr>
          <a:xfrm>
            <a:off x="3707904" y="2204864"/>
            <a:ext cx="720080" cy="1080120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3851920" y="299695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4004320" y="314935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4211960" y="314096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4139952" y="2852936"/>
            <a:ext cx="45719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3690651" y="2543060"/>
            <a:ext cx="1169381" cy="661013"/>
          </a:xfrm>
          <a:custGeom>
            <a:avLst/>
            <a:gdLst>
              <a:gd name="connsiteX0" fmla="*/ 0 w 1771879"/>
              <a:gd name="connsiteY0" fmla="*/ 45904 h 661013"/>
              <a:gd name="connsiteX1" fmla="*/ 231354 w 1771879"/>
              <a:gd name="connsiteY1" fmla="*/ 211157 h 661013"/>
              <a:gd name="connsiteX2" fmla="*/ 330506 w 1771879"/>
              <a:gd name="connsiteY2" fmla="*/ 1836 h 661013"/>
              <a:gd name="connsiteX3" fmla="*/ 506776 w 1771879"/>
              <a:gd name="connsiteY3" fmla="*/ 222174 h 661013"/>
              <a:gd name="connsiteX4" fmla="*/ 705079 w 1771879"/>
              <a:gd name="connsiteY4" fmla="*/ 67938 h 66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879" h="661013">
                <a:moveTo>
                  <a:pt x="0" y="45904"/>
                </a:moveTo>
                <a:cubicBezTo>
                  <a:pt x="88135" y="132203"/>
                  <a:pt x="176270" y="218502"/>
                  <a:pt x="231354" y="211157"/>
                </a:cubicBezTo>
                <a:cubicBezTo>
                  <a:pt x="286438" y="203812"/>
                  <a:pt x="284602" y="0"/>
                  <a:pt x="330506" y="1836"/>
                </a:cubicBezTo>
                <a:cubicBezTo>
                  <a:pt x="376410" y="3672"/>
                  <a:pt x="444347" y="211157"/>
                  <a:pt x="506776" y="222174"/>
                </a:cubicBezTo>
                <a:cubicBezTo>
                  <a:pt x="569205" y="233191"/>
                  <a:pt x="1771879" y="661013"/>
                  <a:pt x="705079" y="6793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orme libre 13"/>
          <p:cNvSpPr/>
          <p:nvPr/>
        </p:nvSpPr>
        <p:spPr>
          <a:xfrm>
            <a:off x="3800819" y="1762699"/>
            <a:ext cx="253388" cy="352540"/>
          </a:xfrm>
          <a:custGeom>
            <a:avLst/>
            <a:gdLst>
              <a:gd name="connsiteX0" fmla="*/ 253388 w 253388"/>
              <a:gd name="connsiteY0" fmla="*/ 0 h 352540"/>
              <a:gd name="connsiteX1" fmla="*/ 88135 w 253388"/>
              <a:gd name="connsiteY1" fmla="*/ 22034 h 352540"/>
              <a:gd name="connsiteX2" fmla="*/ 11017 w 253388"/>
              <a:gd name="connsiteY2" fmla="*/ 44067 h 352540"/>
              <a:gd name="connsiteX3" fmla="*/ 0 w 253388"/>
              <a:gd name="connsiteY3" fmla="*/ 77118 h 352540"/>
              <a:gd name="connsiteX4" fmla="*/ 33051 w 253388"/>
              <a:gd name="connsiteY4" fmla="*/ 187287 h 352540"/>
              <a:gd name="connsiteX5" fmla="*/ 165253 w 253388"/>
              <a:gd name="connsiteY5" fmla="*/ 253388 h 352540"/>
              <a:gd name="connsiteX6" fmla="*/ 220338 w 253388"/>
              <a:gd name="connsiteY6" fmla="*/ 264405 h 352540"/>
              <a:gd name="connsiteX7" fmla="*/ 209321 w 253388"/>
              <a:gd name="connsiteY7" fmla="*/ 308472 h 352540"/>
              <a:gd name="connsiteX8" fmla="*/ 176270 w 253388"/>
              <a:gd name="connsiteY8" fmla="*/ 341523 h 352540"/>
              <a:gd name="connsiteX9" fmla="*/ 165253 w 253388"/>
              <a:gd name="connsiteY9" fmla="*/ 352540 h 3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388" h="352540">
                <a:moveTo>
                  <a:pt x="253388" y="0"/>
                </a:moveTo>
                <a:cubicBezTo>
                  <a:pt x="198304" y="7345"/>
                  <a:pt x="143027" y="13367"/>
                  <a:pt x="88135" y="22034"/>
                </a:cubicBezTo>
                <a:cubicBezTo>
                  <a:pt x="61847" y="26185"/>
                  <a:pt x="36155" y="35688"/>
                  <a:pt x="11017" y="44067"/>
                </a:cubicBezTo>
                <a:cubicBezTo>
                  <a:pt x="7345" y="55084"/>
                  <a:pt x="0" y="65505"/>
                  <a:pt x="0" y="77118"/>
                </a:cubicBezTo>
                <a:cubicBezTo>
                  <a:pt x="0" y="102145"/>
                  <a:pt x="11112" y="165348"/>
                  <a:pt x="33051" y="187287"/>
                </a:cubicBezTo>
                <a:cubicBezTo>
                  <a:pt x="65547" y="219783"/>
                  <a:pt x="120453" y="244428"/>
                  <a:pt x="165253" y="253388"/>
                </a:cubicBezTo>
                <a:lnTo>
                  <a:pt x="220338" y="264405"/>
                </a:lnTo>
                <a:cubicBezTo>
                  <a:pt x="216666" y="279094"/>
                  <a:pt x="216833" y="295326"/>
                  <a:pt x="209321" y="308472"/>
                </a:cubicBezTo>
                <a:cubicBezTo>
                  <a:pt x="201591" y="322000"/>
                  <a:pt x="187287" y="330506"/>
                  <a:pt x="176270" y="341523"/>
                </a:cubicBezTo>
                <a:lnTo>
                  <a:pt x="165253" y="35254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4211960" y="1844824"/>
            <a:ext cx="253388" cy="352540"/>
          </a:xfrm>
          <a:custGeom>
            <a:avLst/>
            <a:gdLst>
              <a:gd name="connsiteX0" fmla="*/ 253388 w 253388"/>
              <a:gd name="connsiteY0" fmla="*/ 0 h 352540"/>
              <a:gd name="connsiteX1" fmla="*/ 88135 w 253388"/>
              <a:gd name="connsiteY1" fmla="*/ 22034 h 352540"/>
              <a:gd name="connsiteX2" fmla="*/ 11017 w 253388"/>
              <a:gd name="connsiteY2" fmla="*/ 44067 h 352540"/>
              <a:gd name="connsiteX3" fmla="*/ 0 w 253388"/>
              <a:gd name="connsiteY3" fmla="*/ 77118 h 352540"/>
              <a:gd name="connsiteX4" fmla="*/ 33051 w 253388"/>
              <a:gd name="connsiteY4" fmla="*/ 187287 h 352540"/>
              <a:gd name="connsiteX5" fmla="*/ 165253 w 253388"/>
              <a:gd name="connsiteY5" fmla="*/ 253388 h 352540"/>
              <a:gd name="connsiteX6" fmla="*/ 220338 w 253388"/>
              <a:gd name="connsiteY6" fmla="*/ 264405 h 352540"/>
              <a:gd name="connsiteX7" fmla="*/ 209321 w 253388"/>
              <a:gd name="connsiteY7" fmla="*/ 308472 h 352540"/>
              <a:gd name="connsiteX8" fmla="*/ 176270 w 253388"/>
              <a:gd name="connsiteY8" fmla="*/ 341523 h 352540"/>
              <a:gd name="connsiteX9" fmla="*/ 165253 w 253388"/>
              <a:gd name="connsiteY9" fmla="*/ 352540 h 3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388" h="352540">
                <a:moveTo>
                  <a:pt x="253388" y="0"/>
                </a:moveTo>
                <a:cubicBezTo>
                  <a:pt x="198304" y="7345"/>
                  <a:pt x="143027" y="13367"/>
                  <a:pt x="88135" y="22034"/>
                </a:cubicBezTo>
                <a:cubicBezTo>
                  <a:pt x="61847" y="26185"/>
                  <a:pt x="36155" y="35688"/>
                  <a:pt x="11017" y="44067"/>
                </a:cubicBezTo>
                <a:cubicBezTo>
                  <a:pt x="7345" y="55084"/>
                  <a:pt x="0" y="65505"/>
                  <a:pt x="0" y="77118"/>
                </a:cubicBezTo>
                <a:cubicBezTo>
                  <a:pt x="0" y="102145"/>
                  <a:pt x="11112" y="165348"/>
                  <a:pt x="33051" y="187287"/>
                </a:cubicBezTo>
                <a:cubicBezTo>
                  <a:pt x="65547" y="219783"/>
                  <a:pt x="120453" y="244428"/>
                  <a:pt x="165253" y="253388"/>
                </a:cubicBezTo>
                <a:lnTo>
                  <a:pt x="220338" y="264405"/>
                </a:lnTo>
                <a:cubicBezTo>
                  <a:pt x="216666" y="279094"/>
                  <a:pt x="216833" y="295326"/>
                  <a:pt x="209321" y="308472"/>
                </a:cubicBezTo>
                <a:cubicBezTo>
                  <a:pt x="201591" y="322000"/>
                  <a:pt x="187287" y="330506"/>
                  <a:pt x="176270" y="341523"/>
                </a:cubicBezTo>
                <a:lnTo>
                  <a:pt x="165253" y="35254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rganigramme : Processus 12"/>
          <p:cNvSpPr/>
          <p:nvPr/>
        </p:nvSpPr>
        <p:spPr>
          <a:xfrm>
            <a:off x="6012160" y="4293096"/>
            <a:ext cx="576064" cy="936104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#4b distillation</a:t>
            </a:r>
            <a:endParaRPr lang="fr-CA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2123728" y="4005064"/>
            <a:ext cx="1656184" cy="19442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Processus 4"/>
          <p:cNvSpPr/>
          <p:nvPr/>
        </p:nvSpPr>
        <p:spPr>
          <a:xfrm>
            <a:off x="1835696" y="3501008"/>
            <a:ext cx="223224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Opération manuelle 5"/>
          <p:cNvSpPr/>
          <p:nvPr/>
        </p:nvSpPr>
        <p:spPr>
          <a:xfrm rot="10800000">
            <a:off x="2627784" y="2924944"/>
            <a:ext cx="648072" cy="57606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Processus 6"/>
          <p:cNvSpPr/>
          <p:nvPr/>
        </p:nvSpPr>
        <p:spPr>
          <a:xfrm>
            <a:off x="2771800" y="2204864"/>
            <a:ext cx="360040" cy="720080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Processus 7"/>
          <p:cNvSpPr/>
          <p:nvPr/>
        </p:nvSpPr>
        <p:spPr>
          <a:xfrm rot="981018">
            <a:off x="2979940" y="2507705"/>
            <a:ext cx="2188677" cy="258415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Processus 8"/>
          <p:cNvSpPr/>
          <p:nvPr/>
        </p:nvSpPr>
        <p:spPr>
          <a:xfrm rot="20852167">
            <a:off x="5020705" y="2621600"/>
            <a:ext cx="1224136" cy="288032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Processus 9"/>
          <p:cNvSpPr/>
          <p:nvPr/>
        </p:nvSpPr>
        <p:spPr>
          <a:xfrm>
            <a:off x="6228184" y="2492896"/>
            <a:ext cx="216024" cy="1080120"/>
          </a:xfrm>
          <a:prstGeom prst="flowChartProcess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riangle isocèle 10"/>
          <p:cNvSpPr/>
          <p:nvPr/>
        </p:nvSpPr>
        <p:spPr>
          <a:xfrm flipV="1">
            <a:off x="6228184" y="3573016"/>
            <a:ext cx="216024" cy="576064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5940152" y="4221088"/>
            <a:ext cx="720080" cy="43204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Projet E  procédé de séparation</vt:lpstr>
      <vt:lpstr>#1 Sédimentation</vt:lpstr>
      <vt:lpstr> #2 Décantation</vt:lpstr>
      <vt:lpstr>#3 Filtration</vt:lpstr>
      <vt:lpstr>#4a évaporation</vt:lpstr>
      <vt:lpstr>#4b 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E  procédé de séparation</dc:title>
  <dc:creator>CSBE</dc:creator>
  <cp:lastModifiedBy>CSBE</cp:lastModifiedBy>
  <cp:revision>5</cp:revision>
  <dcterms:created xsi:type="dcterms:W3CDTF">2019-04-24T18:55:38Z</dcterms:created>
  <dcterms:modified xsi:type="dcterms:W3CDTF">2019-04-24T19:44:02Z</dcterms:modified>
</cp:coreProperties>
</file>