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1A628FD3-26CA-4E4C-9A3F-6C99CAB96349}" type="datetimeFigureOut">
              <a:rPr lang="fr-CA" smtClean="0"/>
              <a:t>2019-05-07</a:t>
            </a:fld>
            <a:endParaRPr lang="fr-CA"/>
          </a:p>
        </p:txBody>
      </p:sp>
      <p:sp>
        <p:nvSpPr>
          <p:cNvPr id="19" name="Espace réservé du pied de page 18"/>
          <p:cNvSpPr>
            <a:spLocks noGrp="1"/>
          </p:cNvSpPr>
          <p:nvPr>
            <p:ph type="ftr" sz="quarter" idx="11"/>
          </p:nvPr>
        </p:nvSpPr>
        <p:spPr/>
        <p:txBody>
          <a:bodyPr/>
          <a:lstStyle/>
          <a:p>
            <a:endParaRPr lang="fr-CA"/>
          </a:p>
        </p:txBody>
      </p:sp>
      <p:sp>
        <p:nvSpPr>
          <p:cNvPr id="27" name="Espace réservé du numéro de diapositive 26"/>
          <p:cNvSpPr>
            <a:spLocks noGrp="1"/>
          </p:cNvSpPr>
          <p:nvPr>
            <p:ph type="sldNum" sz="quarter" idx="12"/>
          </p:nvPr>
        </p:nvSpPr>
        <p:spPr/>
        <p:txBody>
          <a:bodyPr/>
          <a:lstStyle/>
          <a:p>
            <a:fld id="{DEB0BA8D-1BC0-4C2F-BBE9-7FB7908BCC53}"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628FD3-26CA-4E4C-9A3F-6C99CAB96349}" type="datetimeFigureOut">
              <a:rPr lang="fr-CA" smtClean="0"/>
              <a:t>2019-05-07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EB0BA8D-1BC0-4C2F-BBE9-7FB7908BCC53}"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628FD3-26CA-4E4C-9A3F-6C99CAB96349}" type="datetimeFigureOut">
              <a:rPr lang="fr-CA" smtClean="0"/>
              <a:t>2019-05-07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EB0BA8D-1BC0-4C2F-BBE9-7FB7908BCC53}"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628FD3-26CA-4E4C-9A3F-6C99CAB96349}" type="datetimeFigureOut">
              <a:rPr lang="fr-CA" smtClean="0"/>
              <a:t>2019-05-07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EB0BA8D-1BC0-4C2F-BBE9-7FB7908BCC53}"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A628FD3-26CA-4E4C-9A3F-6C99CAB96349}" type="datetimeFigureOut">
              <a:rPr lang="fr-CA" smtClean="0"/>
              <a:t>2019-05-07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DEB0BA8D-1BC0-4C2F-BBE9-7FB7908BCC53}"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A628FD3-26CA-4E4C-9A3F-6C99CAB96349}" type="datetimeFigureOut">
              <a:rPr lang="fr-CA" smtClean="0"/>
              <a:t>2019-05-07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DEB0BA8D-1BC0-4C2F-BBE9-7FB7908BCC53}"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1A628FD3-26CA-4E4C-9A3F-6C99CAB96349}" type="datetimeFigureOut">
              <a:rPr lang="fr-CA" smtClean="0"/>
              <a:t>2019-05-07</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DEB0BA8D-1BC0-4C2F-BBE9-7FB7908BCC53}"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1A628FD3-26CA-4E4C-9A3F-6C99CAB96349}" type="datetimeFigureOut">
              <a:rPr lang="fr-CA" smtClean="0"/>
              <a:t>2019-05-07</a:t>
            </a:fld>
            <a:endParaRPr lang="fr-CA"/>
          </a:p>
        </p:txBody>
      </p:sp>
      <p:sp>
        <p:nvSpPr>
          <p:cNvPr id="8" name="Espace réservé du numéro de diapositive 7"/>
          <p:cNvSpPr>
            <a:spLocks noGrp="1"/>
          </p:cNvSpPr>
          <p:nvPr>
            <p:ph type="sldNum" sz="quarter" idx="11"/>
          </p:nvPr>
        </p:nvSpPr>
        <p:spPr/>
        <p:txBody>
          <a:bodyPr/>
          <a:lstStyle/>
          <a:p>
            <a:fld id="{DEB0BA8D-1BC0-4C2F-BBE9-7FB7908BCC53}" type="slidenum">
              <a:rPr lang="fr-CA" smtClean="0"/>
              <a:t>‹N°›</a:t>
            </a:fld>
            <a:endParaRPr lang="fr-CA"/>
          </a:p>
        </p:txBody>
      </p:sp>
      <p:sp>
        <p:nvSpPr>
          <p:cNvPr id="9" name="Espace réservé du pied de page 8"/>
          <p:cNvSpPr>
            <a:spLocks noGrp="1"/>
          </p:cNvSpPr>
          <p:nvPr>
            <p:ph type="ftr" sz="quarter" idx="12"/>
          </p:nvPr>
        </p:nvSpPr>
        <p:spPr/>
        <p:txBody>
          <a:bodyPr/>
          <a:lstStyle/>
          <a:p>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628FD3-26CA-4E4C-9A3F-6C99CAB96349}" type="datetimeFigureOut">
              <a:rPr lang="fr-CA" smtClean="0"/>
              <a:t>2019-05-07</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DEB0BA8D-1BC0-4C2F-BBE9-7FB7908BCC53}"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A628FD3-26CA-4E4C-9A3F-6C99CAB96349}" type="datetimeFigureOut">
              <a:rPr lang="fr-CA" smtClean="0"/>
              <a:t>2019-05-07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a:xfrm>
            <a:off x="8156448" y="6422064"/>
            <a:ext cx="762000" cy="365125"/>
          </a:xfrm>
        </p:spPr>
        <p:txBody>
          <a:bodyPr/>
          <a:lstStyle/>
          <a:p>
            <a:fld id="{DEB0BA8D-1BC0-4C2F-BBE9-7FB7908BCC53}"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1A628FD3-26CA-4E4C-9A3F-6C99CAB96349}" type="datetimeFigureOut">
              <a:rPr lang="fr-CA" smtClean="0"/>
              <a:t>2019-05-07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DEB0BA8D-1BC0-4C2F-BBE9-7FB7908BCC53}"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A628FD3-26CA-4E4C-9A3F-6C99CAB96349}" type="datetimeFigureOut">
              <a:rPr lang="fr-CA" smtClean="0"/>
              <a:t>2019-05-07</a:t>
            </a:fld>
            <a:endParaRPr lang="fr-CA"/>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CA"/>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EB0BA8D-1BC0-4C2F-BBE9-7FB7908BCC53}" type="slidenum">
              <a:rPr lang="fr-CA" smtClean="0"/>
              <a:t>‹N°›</a:t>
            </a:fld>
            <a:endParaRPr lang="fr-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Marie Curie</a:t>
            </a:r>
            <a:endParaRPr lang="fr-CA" dirty="0"/>
          </a:p>
        </p:txBody>
      </p:sp>
      <p:sp>
        <p:nvSpPr>
          <p:cNvPr id="3" name="Sous-titre 2"/>
          <p:cNvSpPr>
            <a:spLocks noGrp="1"/>
          </p:cNvSpPr>
          <p:nvPr>
            <p:ph type="subTitle" idx="1"/>
          </p:nvPr>
        </p:nvSpPr>
        <p:spPr/>
        <p:txBody>
          <a:bodyPr/>
          <a:lstStyle/>
          <a:p>
            <a:r>
              <a:rPr lang="fr-CA" dirty="0" smtClean="0"/>
              <a:t>By: Anna, Sandrine and Noémie</a:t>
            </a:r>
            <a:endParaRPr lang="fr-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dirty="0"/>
          </a:p>
        </p:txBody>
      </p:sp>
      <p:sp>
        <p:nvSpPr>
          <p:cNvPr id="3" name="Espace réservé du contenu 2"/>
          <p:cNvSpPr>
            <a:spLocks noGrp="1"/>
          </p:cNvSpPr>
          <p:nvPr>
            <p:ph idx="1"/>
          </p:nvPr>
        </p:nvSpPr>
        <p:spPr/>
        <p:txBody>
          <a:bodyPr/>
          <a:lstStyle/>
          <a:p>
            <a:r>
              <a:rPr lang="fr-CA" dirty="0" err="1" smtClean="0"/>
              <a:t>She’s</a:t>
            </a:r>
            <a:r>
              <a:rPr lang="fr-CA" dirty="0" smtClean="0"/>
              <a:t> </a:t>
            </a:r>
            <a:r>
              <a:rPr lang="fr-CA" dirty="0" err="1" smtClean="0"/>
              <a:t>born</a:t>
            </a:r>
            <a:r>
              <a:rPr lang="fr-CA" dirty="0" smtClean="0"/>
              <a:t> Maria </a:t>
            </a:r>
            <a:r>
              <a:rPr lang="fr-CA" dirty="0" err="1" smtClean="0"/>
              <a:t>Salomea</a:t>
            </a:r>
            <a:r>
              <a:rPr lang="fr-CA" dirty="0" smtClean="0"/>
              <a:t> </a:t>
            </a:r>
            <a:r>
              <a:rPr lang="fr-CA" dirty="0" err="1" smtClean="0"/>
              <a:t>Skłodowska</a:t>
            </a:r>
            <a:r>
              <a:rPr lang="fr-CA" dirty="0" smtClean="0"/>
              <a:t>, </a:t>
            </a:r>
            <a:r>
              <a:rPr lang="fr-CA" dirty="0" err="1" smtClean="0"/>
              <a:t>November</a:t>
            </a:r>
            <a:r>
              <a:rPr lang="fr-CA" dirty="0" smtClean="0"/>
              <a:t> 7</a:t>
            </a:r>
            <a:r>
              <a:rPr lang="fr-CA" baseline="30000" dirty="0" smtClean="0"/>
              <a:t>th</a:t>
            </a:r>
            <a:r>
              <a:rPr lang="fr-CA" dirty="0" smtClean="0"/>
              <a:t>, 1867, in </a:t>
            </a:r>
            <a:r>
              <a:rPr lang="fr-CA" dirty="0" err="1" smtClean="0"/>
              <a:t>Warsaw</a:t>
            </a:r>
            <a:r>
              <a:rPr lang="fr-CA" dirty="0" smtClean="0"/>
              <a:t>. </a:t>
            </a:r>
          </a:p>
          <a:p>
            <a:r>
              <a:rPr lang="fr-CA" dirty="0" err="1" smtClean="0"/>
              <a:t>She</a:t>
            </a:r>
            <a:r>
              <a:rPr lang="fr-CA" dirty="0" smtClean="0"/>
              <a:t> </a:t>
            </a:r>
            <a:r>
              <a:rPr lang="fr-CA" dirty="0" err="1" smtClean="0"/>
              <a:t>discovered</a:t>
            </a:r>
            <a:r>
              <a:rPr lang="fr-CA" dirty="0" smtClean="0"/>
              <a:t> the radium and  polonium. </a:t>
            </a:r>
          </a:p>
          <a:p>
            <a:r>
              <a:rPr lang="fr-CA" dirty="0" err="1" smtClean="0"/>
              <a:t>She</a:t>
            </a:r>
            <a:r>
              <a:rPr lang="fr-CA" dirty="0" smtClean="0"/>
              <a:t> </a:t>
            </a:r>
            <a:r>
              <a:rPr lang="fr-CA" dirty="0" err="1" smtClean="0"/>
              <a:t>developed</a:t>
            </a:r>
            <a:r>
              <a:rPr lang="fr-CA" dirty="0" smtClean="0"/>
              <a:t> mobile </a:t>
            </a:r>
            <a:r>
              <a:rPr lang="fr-CA" dirty="0" err="1" smtClean="0"/>
              <a:t>radiography</a:t>
            </a:r>
            <a:r>
              <a:rPr lang="fr-CA" dirty="0" smtClean="0"/>
              <a:t> </a:t>
            </a:r>
            <a:r>
              <a:rPr lang="fr-CA" dirty="0" err="1" smtClean="0"/>
              <a:t>units</a:t>
            </a:r>
            <a:r>
              <a:rPr lang="fr-CA" dirty="0" smtClean="0"/>
              <a:t> to </a:t>
            </a:r>
            <a:r>
              <a:rPr lang="fr-CA" dirty="0" err="1" smtClean="0"/>
              <a:t>provide</a:t>
            </a:r>
            <a:r>
              <a:rPr lang="fr-CA" dirty="0" smtClean="0"/>
              <a:t> X-ray services to </a:t>
            </a:r>
            <a:r>
              <a:rPr lang="fr-CA" dirty="0" err="1" smtClean="0"/>
              <a:t>fields</a:t>
            </a:r>
            <a:r>
              <a:rPr lang="fr-CA" dirty="0" smtClean="0"/>
              <a:t> </a:t>
            </a:r>
            <a:r>
              <a:rPr lang="fr-CA" dirty="0" err="1" smtClean="0"/>
              <a:t>hospitals</a:t>
            </a:r>
            <a:r>
              <a:rPr lang="fr-CA" dirty="0" smtClean="0"/>
              <a:t>, </a:t>
            </a:r>
            <a:r>
              <a:rPr lang="fr-CA" dirty="0" err="1" smtClean="0"/>
              <a:t>during</a:t>
            </a:r>
            <a:r>
              <a:rPr lang="fr-CA" dirty="0" smtClean="0"/>
              <a:t> world </a:t>
            </a:r>
            <a:r>
              <a:rPr lang="fr-CA" dirty="0" err="1" smtClean="0"/>
              <a:t>War</a:t>
            </a:r>
            <a:r>
              <a:rPr lang="fr-CA" dirty="0" smtClean="0"/>
              <a:t> 1. </a:t>
            </a:r>
          </a:p>
          <a:p>
            <a:pPr>
              <a:buNone/>
            </a:pPr>
            <a:endParaRPr lang="fr-CA" dirty="0" smtClean="0"/>
          </a:p>
          <a:p>
            <a:pPr>
              <a:buNone/>
            </a:pPr>
            <a:endParaRPr lang="fr-C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smtClean="0"/>
              <a:t>Quote</a:t>
            </a:r>
            <a:endParaRPr lang="fr-CA" dirty="0"/>
          </a:p>
        </p:txBody>
      </p:sp>
      <p:sp>
        <p:nvSpPr>
          <p:cNvPr id="3" name="Espace réservé du contenu 2"/>
          <p:cNvSpPr>
            <a:spLocks noGrp="1"/>
          </p:cNvSpPr>
          <p:nvPr>
            <p:ph idx="1"/>
          </p:nvPr>
        </p:nvSpPr>
        <p:spPr/>
        <p:txBody>
          <a:bodyPr/>
          <a:lstStyle/>
          <a:p>
            <a:endParaRPr lang="fr-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8800"/>
            <a:ext cx="9144000" cy="52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3545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Impact of </a:t>
            </a:r>
            <a:r>
              <a:rPr lang="fr-CA" dirty="0" err="1" smtClean="0"/>
              <a:t>this</a:t>
            </a:r>
            <a:r>
              <a:rPr lang="fr-CA" dirty="0" smtClean="0"/>
              <a:t> </a:t>
            </a:r>
            <a:r>
              <a:rPr lang="fr-CA" dirty="0" err="1" smtClean="0"/>
              <a:t>creator</a:t>
            </a:r>
            <a:r>
              <a:rPr lang="fr-CA" dirty="0" smtClean="0"/>
              <a:t> </a:t>
            </a:r>
            <a:r>
              <a:rPr lang="fr-CA" dirty="0" err="1" smtClean="0"/>
              <a:t>nowadays</a:t>
            </a:r>
            <a:endParaRPr lang="fr-CA" dirty="0"/>
          </a:p>
        </p:txBody>
      </p:sp>
      <p:sp>
        <p:nvSpPr>
          <p:cNvPr id="3" name="Espace réservé du contenu 2"/>
          <p:cNvSpPr>
            <a:spLocks noGrp="1"/>
          </p:cNvSpPr>
          <p:nvPr>
            <p:ph idx="1"/>
          </p:nvPr>
        </p:nvSpPr>
        <p:spPr>
          <a:xfrm>
            <a:off x="457200" y="1600200"/>
            <a:ext cx="5410944" cy="4525963"/>
          </a:xfrm>
        </p:spPr>
        <p:txBody>
          <a:bodyPr>
            <a:normAutofit fontScale="55000" lnSpcReduction="20000"/>
          </a:bodyPr>
          <a:lstStyle/>
          <a:p>
            <a:pPr marL="36576" indent="0">
              <a:buNone/>
            </a:pPr>
            <a:endParaRPr lang="en-US" dirty="0" smtClean="0"/>
          </a:p>
          <a:p>
            <a:r>
              <a:rPr lang="en-US" dirty="0"/>
              <a:t>A</a:t>
            </a:r>
            <a:r>
              <a:rPr lang="en-US" dirty="0" smtClean="0"/>
              <a:t>t </a:t>
            </a:r>
            <a:r>
              <a:rPr lang="en-US" dirty="0"/>
              <a:t>the start of the war, X-ray machines were still found only in city hospitals, far from the battlefields where wounded troops were being treated. Curie’s solution was to invent the first “radiological car” – a vehicle containing an X-ray machine and photographic darkroom equipment – which could be driven right up to the battlefield where army surgeons could use X-rays to guide their surgeries.</a:t>
            </a:r>
          </a:p>
          <a:p>
            <a:endParaRPr lang="en-US" dirty="0"/>
          </a:p>
          <a:p>
            <a:r>
              <a:rPr lang="en-US" dirty="0"/>
              <a:t>One major obstacle was the need for electrical power to produce the X-rays. Curie solved that problem by incorporating a dynamo – a type of electrical generator – into the car’s design. The petroleum-powered car engine could thus provide the required electricity</a:t>
            </a:r>
            <a:r>
              <a:rPr lang="en-US" dirty="0" smtClean="0"/>
              <a:t>.</a:t>
            </a:r>
          </a:p>
          <a:p>
            <a:r>
              <a:rPr lang="en-US" dirty="0"/>
              <a:t> </a:t>
            </a:r>
            <a:endParaRPr lang="fr-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2961" y="2305794"/>
            <a:ext cx="3004377" cy="2243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2110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smtClean="0"/>
              <a:t>after</a:t>
            </a:r>
            <a:endParaRPr lang="fr-CA" dirty="0"/>
          </a:p>
        </p:txBody>
      </p:sp>
      <p:sp>
        <p:nvSpPr>
          <p:cNvPr id="3" name="Espace réservé du contenu 2"/>
          <p:cNvSpPr>
            <a:spLocks noGrp="1"/>
          </p:cNvSpPr>
          <p:nvPr>
            <p:ph idx="1"/>
          </p:nvPr>
        </p:nvSpPr>
        <p:spPr/>
        <p:txBody>
          <a:bodyPr/>
          <a:lstStyle/>
          <a:p>
            <a:r>
              <a:rPr lang="en-CA" dirty="0"/>
              <a:t>Marie’s pioneering work of the effects of radium on living organisms showed it could damage tissue, and this discovery was put to use against cancer and other diseases.  She successful to warn the cancers and others.</a:t>
            </a:r>
            <a:endParaRPr lang="fr-CA" dirty="0"/>
          </a:p>
          <a:p>
            <a:endParaRPr lang="fr-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6356" y="4000500"/>
            <a:ext cx="28575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1" y="4000500"/>
            <a:ext cx="2104396"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4510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r>
              <a:rPr lang="en-US" dirty="0"/>
              <a:t>She is a Polish physicist and chemist, naturalized French.</a:t>
            </a:r>
            <a:endParaRPr lang="en-US" dirty="0" smtClean="0"/>
          </a:p>
          <a:p>
            <a:endParaRPr lang="en-US" dirty="0"/>
          </a:p>
          <a:p>
            <a:r>
              <a:rPr lang="en-US" dirty="0" smtClean="0"/>
              <a:t>she </a:t>
            </a:r>
            <a:r>
              <a:rPr lang="en-US" dirty="0"/>
              <a:t>died July 4, 1934 </a:t>
            </a:r>
            <a:r>
              <a:rPr lang="en-US" dirty="0" err="1"/>
              <a:t>Sancellemoz</a:t>
            </a:r>
            <a:r>
              <a:rPr lang="en-US" dirty="0"/>
              <a:t> sanatorium located in Passy (Haute-Savoie, France)</a:t>
            </a:r>
            <a:endParaRPr lang="fr-C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614" y="4011382"/>
            <a:ext cx="25146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2572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qu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76</TotalTime>
  <Words>238</Words>
  <Application>Microsoft Office PowerPoint</Application>
  <PresentationFormat>Affichage à l'écran (4:3)</PresentationFormat>
  <Paragraphs>17</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Technique</vt:lpstr>
      <vt:lpstr>Marie Curie</vt:lpstr>
      <vt:lpstr>Présentation PowerPoint</vt:lpstr>
      <vt:lpstr>Quote</vt:lpstr>
      <vt:lpstr>Impact of this creator nowadays</vt:lpstr>
      <vt:lpstr>after</vt:lpstr>
      <vt:lpstr>Présentation PowerPoint</vt:lpstr>
    </vt:vector>
  </TitlesOfParts>
  <Company>CSBE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Marie Curie</dc:title>
  <dc:creator>CSBE</dc:creator>
  <cp:lastModifiedBy>Utilisateur Windows</cp:lastModifiedBy>
  <cp:revision>8</cp:revision>
  <dcterms:created xsi:type="dcterms:W3CDTF">2019-05-06T17:02:08Z</dcterms:created>
  <dcterms:modified xsi:type="dcterms:W3CDTF">2019-05-07T11:53:05Z</dcterms:modified>
</cp:coreProperties>
</file>