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1FAE-AFFB-4AFD-9867-95652F5F0550}" type="datetimeFigureOut">
              <a:rPr lang="fr-CA" smtClean="0"/>
              <a:pPr/>
              <a:t>2018-12-05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B205-1D23-404C-A314-817247CB1F55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i_4t6m2dTeAhVDUt8KHUiUDNIQjRx6BAgBEAU&amp;url=http://simpsons.wikia.com/wiki/Springfield&amp;psig=AOvVaw0-SZz1QciJmUWCbDPpw2N8&amp;ust=15423128658611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2ahUKEwiAxtrH2dTeAhXQT98KHVrKDbIQjRx6BAgBEAU&amp;url=http://fr.simpsons.wikia.com/wiki/Fichier:Maison_de_retraite_de_Springfield.png&amp;psig=AOvVaw0CSSswYRVZEDmwr7Ea9Lok&amp;ust=15423129338398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2ahUKEwjKrPii2tTeAhVPneAKHcB4CWQQjRx6BAgBEAU&amp;url=http://it.simpsons.wikia.com/wiki/File:Hans_Uomo_Talpa.png&amp;psig=AOvVaw2BDGWJiNzreKOwoUTy5Bwe&amp;ust=154231312753233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jF2vyG4NTeAhWrdN8KHeerCMAQjRx6BAgBEAU&amp;url=https://www.facebook.com/HansTaupeman/&amp;psig=AOvVaw0kDfzg5O717WZfOORqtvO_&amp;ust=15423146197031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jb0uK44NTeAhVhhuAKHf9pD4EQjRx6BAgBEAU&amp;url=https://www.youtube.com/watch?v=qonpElvRu8Q&amp;psig=AOvVaw2J0FOyQ4om4TuhFbeNIFJw&amp;ust=154231478302710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BD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Noémie Fortier</a:t>
            </a:r>
            <a:endParaRPr lang="fr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they all could be California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1484784"/>
            <a:ext cx="26997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33528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564904"/>
            <a:ext cx="316575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wish they all could be California (Girls, girls, girls yeah I dig the)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East coast girls are hip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Résultats de recherche d'images pour « Springfield simpsons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really dig those styles they wear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Résultats de recherche d'images pour « Hans Taupeman maison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Mid-West farmer's daughters really make you feel alright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57399"/>
            <a:ext cx="5400600" cy="54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Northern girls with the way they kiss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789040"/>
            <a:ext cx="57207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wish they all could be California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 coast has the sunshine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227279"/>
            <a:ext cx="4608512" cy="463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2699792" y="1340768"/>
            <a:ext cx="93610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/>
          <p:cNvSpPr/>
          <p:nvPr/>
        </p:nvSpPr>
        <p:spPr>
          <a:xfrm>
            <a:off x="3131840" y="1052736"/>
            <a:ext cx="93610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3059832" y="1556792"/>
            <a:ext cx="93610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3419872" y="1268760"/>
            <a:ext cx="93610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girls all get so tanned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6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7"/>
            <a:ext cx="5004048" cy="54452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95936" y="1412776"/>
            <a:ext cx="288032" cy="5445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078" name="Picture 6" descr="Résultats de recherche d'images pour « DR. au tele phone  simpsons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4139951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been all around this great big world And I seen all kinds of girls </a:t>
            </a:r>
            <a:endParaRPr lang="fr-CA" dirty="0"/>
          </a:p>
        </p:txBody>
      </p:sp>
      <p:pic>
        <p:nvPicPr>
          <p:cNvPr id="4" name="Espace réservé du contenu 3" descr="Sans titr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5"/>
            <a:ext cx="9144000" cy="5445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97</Words>
  <Application>Microsoft Office PowerPoint</Application>
  <PresentationFormat>Affichage à l'écran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BD</vt:lpstr>
      <vt:lpstr>Well East coast girls are hip</vt:lpstr>
      <vt:lpstr>I really dig those styles they wear</vt:lpstr>
      <vt:lpstr>The Mid-West farmer's daughters really make you feel alright</vt:lpstr>
      <vt:lpstr>And the Northern girls with the way they kiss </vt:lpstr>
      <vt:lpstr>I wish they all could be California </vt:lpstr>
      <vt:lpstr>The West coast has the sunshine </vt:lpstr>
      <vt:lpstr>And the girls all get so tanned </vt:lpstr>
      <vt:lpstr>I been all around this great big world And I seen all kinds of girls </vt:lpstr>
      <vt:lpstr>I wish they all could be California </vt:lpstr>
      <vt:lpstr>I wish they all could be California (Girls, girls, girls yeah I dig the) 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CSBE</dc:creator>
  <cp:lastModifiedBy>CSBE</cp:lastModifiedBy>
  <cp:revision>7</cp:revision>
  <dcterms:created xsi:type="dcterms:W3CDTF">2018-11-14T20:05:05Z</dcterms:created>
  <dcterms:modified xsi:type="dcterms:W3CDTF">2018-12-05T18:22:29Z</dcterms:modified>
</cp:coreProperties>
</file>