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3675-761D-43FB-8A7E-A700BC99C2D2}" type="datetimeFigureOut">
              <a:rPr lang="fr-CA" smtClean="0"/>
              <a:pPr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90B6-507B-4C51-B883-5C5095721B6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pzcmyod7dAhXmmOAKHanAACwQjRx6BAgBEAU&amp;url=https%3A%2F%2Fquebec.huffingtonpost.ca%2F2018%2F03%2F16%2Foubliez-les-aurores-boreales-et-dites-bonjour-a-steve_a_23387382%2F&amp;psig=AOvVaw0dRuUbcf2hmyigGexPQAHd&amp;ust=153824340551507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Phénomène observable la nuit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Noémie Fortier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Étoiles filantes dans la mésosphère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Résultats de recherche d'images pour « étoile filante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785963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Aurores boréales dans </a:t>
            </a:r>
            <a:r>
              <a:rPr lang="fr-CA" smtClean="0"/>
              <a:t>la thermosphère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Résultats de recherche d'images pour « aurore boréa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5280670" cy="264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Province: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4450"/>
            <a:ext cx="87249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Mrc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00150"/>
            <a:ext cx="72961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 observable la nuit</vt:lpstr>
      <vt:lpstr>Étoiles filantes dans la mésosphère</vt:lpstr>
      <vt:lpstr>Aurores boréales dans la thermosphère</vt:lpstr>
      <vt:lpstr>Province: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observable la nuit</dc:title>
  <dc:creator>CSBE</dc:creator>
  <cp:lastModifiedBy>CSBE</cp:lastModifiedBy>
  <cp:revision>4</cp:revision>
  <dcterms:created xsi:type="dcterms:W3CDTF">2018-09-28T17:43:03Z</dcterms:created>
  <dcterms:modified xsi:type="dcterms:W3CDTF">2018-09-28T18:01:49Z</dcterms:modified>
</cp:coreProperties>
</file>