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2D95-ECA5-40F5-B251-57EE70071F4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BF7-CD2B-4B2C-8C45-3EC47AE602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2D95-ECA5-40F5-B251-57EE70071F4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BF7-CD2B-4B2C-8C45-3EC47AE602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2D95-ECA5-40F5-B251-57EE70071F4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BF7-CD2B-4B2C-8C45-3EC47AE602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2D95-ECA5-40F5-B251-57EE70071F4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BF7-CD2B-4B2C-8C45-3EC47AE602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2D95-ECA5-40F5-B251-57EE70071F4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BF7-CD2B-4B2C-8C45-3EC47AE602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2D95-ECA5-40F5-B251-57EE70071F4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BF7-CD2B-4B2C-8C45-3EC47AE602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2D95-ECA5-40F5-B251-57EE70071F4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BF7-CD2B-4B2C-8C45-3EC47AE602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2D95-ECA5-40F5-B251-57EE70071F4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BF7-CD2B-4B2C-8C45-3EC47AE602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2D95-ECA5-40F5-B251-57EE70071F4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BF7-CD2B-4B2C-8C45-3EC47AE602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2D95-ECA5-40F5-B251-57EE70071F4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BF7-CD2B-4B2C-8C45-3EC47AE602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2D95-ECA5-40F5-B251-57EE70071F4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BF7-CD2B-4B2C-8C45-3EC47AE602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22D95-ECA5-40F5-B251-57EE70071F4C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4BF7-CD2B-4B2C-8C45-3EC47AE6028F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url?sa=i&amp;rct=j&amp;q=&amp;esrc=s&amp;source=images&amp;cd=&amp;ved=2ahUKEwi2tJuitLLiAhWkJTQIHeIYAg8QjRx6BAgBEAU&amp;url=https%3A%2F%2Fcliniquelactuel.com%2Fles_symptomes_de_la_syphilis&amp;psig=AOvVaw33JSBnhfoLCWmhrt4JwVWf&amp;ust=155872685962242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ved=2ahUKEwj8o_61rLLiAhUjNH0KHTxrDU8QjRx6BAgBEAU&amp;url=https%3A%2F%2Fwww.lemonde.fr%2Fsciences%2Farticle%2F2014%2F10%2F20%2Fqui-veut-sauver-le-morpion_4509201_1650684.html&amp;psig=AOvVaw2pqHpV7HvkCvMkpxMhGUef&amp;ust=155872475723959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ved=2ahUKEwiU_O_LrbLiAhXHz1QKHW6LCj0QjRx6BAgBEAU&amp;url=https%3A%2F%2Fwww.sexandu.ca%2Ffr%2Fstis%2Fhpv%2F&amp;psig=AOvVaw3tvwU8K4Te3gGg2yIFVJTH&amp;ust=155872503101233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ved=2ahUKEwitqM2Cr7LiAhXkilQKHfnWC0sQjRx6BAgBEAU&amp;url=https%3A%2F%2Ffr.wikipedia.org%2Fwiki%2FHerp%25C3%25A8s&amp;psig=AOvVaw1eQgJs1dRzQDDvSvWpJWym&amp;ust=155872546545804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ved=2ahUKEwjGvfq1sLLiAhXSKH0KHSl2B9gQjRx6BAgBEAU&amp;url=https%3A%2F%2Fwww.sexandu.ca%2Ffr%2Fstis%2Ftrichomoniasis%2F&amp;psig=AOvVaw1jnox3QISJTYRWIVOY3H8G&amp;ust=155872583101289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m/url?sa=i&amp;rct=j&amp;q=&amp;esrc=s&amp;source=images&amp;cd=&amp;ved=2ahUKEwiqwdiwsbLiAhWHwFQKHZ6fB7UQjRx6BAgBEAU&amp;url=http%3A%2F%2Fwww.soshepatites.org%2Finfo-sante%2Fle-foie-et-les-hepatites%2F&amp;psig=AOvVaw0CYORyVdjXnFyKATxz8r1U&amp;ust=155872606974130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j066uEsrLiAhXTKH0KHYPxAokQjRx6BAgBEAU&amp;url=https%3A%2F%2Fwww.ouest-france.fr%2Fsante%2Fsida%2Fsida-des-cachettes-du-virus-reperees-par-des-chercheurs-francais-4863263&amp;psig=AOvVaw190ItMTUlrlvQRkqbBNlC5&amp;ust=1558726263295709" TargetMode="External"/><Relationship Id="rId2" Type="http://schemas.openxmlformats.org/officeDocument/2006/relationships/hyperlink" Target="https://www.google.com/url?sa=i&amp;rct=j&amp;q=&amp;esrc=s&amp;source=images&amp;cd=&amp;cad=rja&amp;uact=8&amp;ved=2ahUKEwi7vPT7sbLiAhUhjlQKHabxDdMQjRx6BAgBEAU&amp;url=https%3A%2F%2Fwww.sida-info-service.org%2Fkit-d-information-sur-l-infection%2F&amp;psig=AOvVaw190ItMTUlrlvQRkqbBNlC5&amp;ust=155872626329570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ved=2ahUKEwiIic6Fs7LiAhWPpZ4KHTZ4AXUQjRx6BAgBEAU&amp;url=https%3A%2F%2Fwww.sexandu.ca%2Ffr%2Fstis%2Fchlamydia%2F&amp;psig=AOvVaw0gKbBxeIHFMyfAXPdMn6nw&amp;ust=155872654979759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cad=rja&amp;uact=8&amp;ved=2ahUKEwijptXvs7LiAhWTAnwKHch9Bc4QjRx6BAgBEAU&amp;url=https%3A%2F%2Fwww.potins.net%2Flifestyle%2Fsexo%2Fgonorrhee-chaude-pisse-connaissez-reellement-cette-infection-230973.html&amp;psig=AOvVaw2XH9xc_K73XDTsw4fOj-jX&amp;ust=155872674090894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Itss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err="1" smtClean="0"/>
              <a:t>Par:Noémie</a:t>
            </a:r>
            <a:r>
              <a:rPr lang="fr-CA" dirty="0" smtClean="0"/>
              <a:t> Fortier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 smtClean="0"/>
              <a:t>Nom : Syphilis</a:t>
            </a:r>
          </a:p>
          <a:p>
            <a:r>
              <a:rPr lang="fr-CA" dirty="0" smtClean="0"/>
              <a:t>Autre </a:t>
            </a:r>
            <a:r>
              <a:rPr lang="fr-CA" smtClean="0"/>
              <a:t>nom: </a:t>
            </a:r>
            <a:r>
              <a:rPr lang="fr-CA"/>
              <a:t>vérole </a:t>
            </a:r>
            <a:endParaRPr lang="fr-CA" dirty="0" smtClean="0"/>
          </a:p>
          <a:p>
            <a:r>
              <a:rPr lang="fr-CA" dirty="0" smtClean="0"/>
              <a:t>Nom </a:t>
            </a:r>
            <a:r>
              <a:rPr lang="fr-CA" dirty="0" err="1" smtClean="0"/>
              <a:t>scientifique:Trponema</a:t>
            </a:r>
            <a:r>
              <a:rPr lang="fr-CA" dirty="0" smtClean="0"/>
              <a:t> pallidum</a:t>
            </a:r>
          </a:p>
          <a:p>
            <a:r>
              <a:rPr lang="fr-CA" dirty="0" smtClean="0"/>
              <a:t>Type d’</a:t>
            </a:r>
            <a:r>
              <a:rPr lang="fr-CA" dirty="0" err="1" smtClean="0"/>
              <a:t>organisme:Règne</a:t>
            </a:r>
            <a:r>
              <a:rPr lang="fr-CA" dirty="0" smtClean="0"/>
              <a:t> de monères</a:t>
            </a:r>
          </a:p>
          <a:p>
            <a:r>
              <a:rPr lang="fr-CA" dirty="0" smtClean="0"/>
              <a:t>Traitement: antibiotique</a:t>
            </a:r>
          </a:p>
          <a:p>
            <a:r>
              <a:rPr lang="fr-CA" dirty="0" smtClean="0"/>
              <a:t>Symptôme:</a:t>
            </a:r>
            <a:r>
              <a:rPr lang="fr-CA" dirty="0"/>
              <a:t> Au début, l'infection prend l'apparence d'un bouton rouge ; Puis les bactéries se multiplient et finissent par créer un ou des ulcères non douloureux au site d'infection, généralement dans la région génitale, anale ou de la gorge. </a:t>
            </a:r>
          </a:p>
        </p:txBody>
      </p:sp>
      <p:pic>
        <p:nvPicPr>
          <p:cNvPr id="22530" name="Picture 2" descr="Résultats de recherche d'images pour « syphil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0"/>
            <a:ext cx="3707904" cy="2245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Phtirius pubis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1988840"/>
            <a:ext cx="42248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Nom : Morpion</a:t>
            </a:r>
          </a:p>
          <a:p>
            <a:r>
              <a:rPr lang="fr-CA" dirty="0" smtClean="0"/>
              <a:t>Autre nom: poux de pubis</a:t>
            </a:r>
          </a:p>
          <a:p>
            <a:r>
              <a:rPr lang="fr-CA" dirty="0" smtClean="0"/>
              <a:t>Nom scientifique: </a:t>
            </a:r>
            <a:r>
              <a:rPr lang="fr-CA" dirty="0" smtClean="0"/>
              <a:t>Phtirius pubis</a:t>
            </a:r>
          </a:p>
          <a:p>
            <a:r>
              <a:rPr lang="fr-CA" dirty="0" smtClean="0"/>
              <a:t>Type d’organisme: arthropode</a:t>
            </a:r>
          </a:p>
          <a:p>
            <a:r>
              <a:rPr lang="fr-CA" dirty="0" smtClean="0"/>
              <a:t>Traitement: crèmes, lotions ou shampoings</a:t>
            </a:r>
          </a:p>
          <a:p>
            <a:r>
              <a:rPr lang="fr-CA" dirty="0" smtClean="0"/>
              <a:t>Symptôme: pique, sa gratte</a:t>
            </a:r>
            <a:endParaRPr lang="fr-CA" dirty="0"/>
          </a:p>
        </p:txBody>
      </p:sp>
      <p:pic>
        <p:nvPicPr>
          <p:cNvPr id="1026" name="Picture 2" descr="Résultats de recherche d'images pour « morpion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467100"/>
            <a:ext cx="5086350" cy="339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Vph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1772816"/>
            <a:ext cx="4680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Nom :  Papillomavirus humain</a:t>
            </a:r>
          </a:p>
          <a:p>
            <a:r>
              <a:rPr lang="fr-CA" dirty="0" smtClean="0"/>
              <a:t>Autre nom: Papillome humain</a:t>
            </a:r>
          </a:p>
          <a:p>
            <a:r>
              <a:rPr lang="fr-CA" dirty="0" smtClean="0"/>
              <a:t>Nom scientifique: VPH</a:t>
            </a:r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Traitement:  Cryothérapie (azote liquide), crème</a:t>
            </a:r>
          </a:p>
          <a:p>
            <a:r>
              <a:rPr lang="fr-CA" dirty="0" smtClean="0"/>
              <a:t>Symptôme: </a:t>
            </a:r>
            <a:r>
              <a:rPr lang="fr-CA" dirty="0" err="1" smtClean="0"/>
              <a:t>vérues</a:t>
            </a:r>
            <a:r>
              <a:rPr lang="fr-CA" dirty="0" smtClean="0"/>
              <a:t>,  faible risque de cancer</a:t>
            </a:r>
          </a:p>
          <a:p>
            <a:endParaRPr lang="fr-CA" dirty="0"/>
          </a:p>
        </p:txBody>
      </p:sp>
      <p:pic>
        <p:nvPicPr>
          <p:cNvPr id="16386" name="Picture 2" descr="Résultats de recherche d'images pour « vph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04664"/>
            <a:ext cx="2819400" cy="2733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ZoneTexte 3"/>
          <p:cNvSpPr txBox="1"/>
          <p:nvPr/>
        </p:nvSpPr>
        <p:spPr>
          <a:xfrm>
            <a:off x="0" y="1988840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Nom : herp</a:t>
            </a:r>
            <a:r>
              <a:rPr lang="fr-CA" dirty="0" smtClean="0"/>
              <a:t>ès</a:t>
            </a:r>
            <a:endParaRPr lang="fr-CA" dirty="0" smtClean="0"/>
          </a:p>
          <a:p>
            <a:r>
              <a:rPr lang="fr-CA" dirty="0" smtClean="0"/>
              <a:t>Autre nom: herpès simplex</a:t>
            </a:r>
          </a:p>
          <a:p>
            <a:r>
              <a:rPr lang="fr-CA" dirty="0" smtClean="0"/>
              <a:t>Nom scientifique: VHS-II</a:t>
            </a:r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Traitement: </a:t>
            </a:r>
            <a:r>
              <a:rPr lang="fr-CA" dirty="0" err="1" smtClean="0"/>
              <a:t>Antiniraus</a:t>
            </a:r>
            <a:endParaRPr lang="fr-CA" dirty="0" smtClean="0"/>
          </a:p>
          <a:p>
            <a:r>
              <a:rPr lang="fr-CA" dirty="0" smtClean="0"/>
              <a:t>Symptôme: </a:t>
            </a:r>
            <a:r>
              <a:rPr lang="fr-CA" dirty="0"/>
              <a:t>démangeaisons, sensation de brûlure ou de picotements</a:t>
            </a:r>
            <a:endParaRPr lang="fr-CA" dirty="0" smtClean="0"/>
          </a:p>
          <a:p>
            <a:endParaRPr lang="fr-CA" dirty="0"/>
          </a:p>
        </p:txBody>
      </p:sp>
      <p:pic>
        <p:nvPicPr>
          <p:cNvPr id="6146" name="Picture 2" descr="Résultats de recherche d'images pour « herpès simplex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4110" y="4221088"/>
            <a:ext cx="3799889" cy="2636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ZoneTexte 3"/>
          <p:cNvSpPr txBox="1"/>
          <p:nvPr/>
        </p:nvSpPr>
        <p:spPr>
          <a:xfrm>
            <a:off x="1043608" y="2636912"/>
            <a:ext cx="467230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Nom :Vaginite</a:t>
            </a:r>
          </a:p>
          <a:p>
            <a:r>
              <a:rPr lang="fr-CA" dirty="0" smtClean="0"/>
              <a:t>Autre nom: Trichomonas </a:t>
            </a:r>
            <a:r>
              <a:rPr lang="fr-CA" dirty="0" err="1" smtClean="0"/>
              <a:t>vaginalis</a:t>
            </a:r>
            <a:endParaRPr lang="fr-CA" dirty="0" smtClean="0"/>
          </a:p>
          <a:p>
            <a:r>
              <a:rPr lang="fr-CA" dirty="0" smtClean="0"/>
              <a:t>Nom scientifique: Trichomonas </a:t>
            </a:r>
            <a:r>
              <a:rPr lang="fr-CA" dirty="0" err="1" smtClean="0"/>
              <a:t>vaginalis</a:t>
            </a:r>
            <a:endParaRPr lang="fr-CA" dirty="0" smtClean="0"/>
          </a:p>
          <a:p>
            <a:r>
              <a:rPr lang="fr-CA" dirty="0" smtClean="0"/>
              <a:t>Type d’organisme: règne protistes</a:t>
            </a:r>
          </a:p>
          <a:p>
            <a:r>
              <a:rPr lang="fr-CA" dirty="0" smtClean="0"/>
              <a:t>Traitement: Antibiotique</a:t>
            </a:r>
          </a:p>
          <a:p>
            <a:r>
              <a:rPr lang="fr-CA" dirty="0" smtClean="0"/>
              <a:t>Symptôme: </a:t>
            </a:r>
            <a:r>
              <a:rPr lang="fr-CA" dirty="0"/>
              <a:t>augmentation des sécrétions </a:t>
            </a:r>
            <a:endParaRPr lang="fr-CA" dirty="0" smtClean="0"/>
          </a:p>
          <a:p>
            <a:r>
              <a:rPr lang="fr-CA" dirty="0" smtClean="0"/>
              <a:t>vaginales</a:t>
            </a:r>
            <a:r>
              <a:rPr lang="fr-CA" dirty="0"/>
              <a:t>, qui peuvent sentir </a:t>
            </a:r>
            <a:endParaRPr lang="fr-CA" dirty="0" smtClean="0"/>
          </a:p>
          <a:p>
            <a:r>
              <a:rPr lang="fr-CA" dirty="0" smtClean="0"/>
              <a:t>mauvais </a:t>
            </a:r>
            <a:r>
              <a:rPr lang="fr-CA" dirty="0"/>
              <a:t>et être de couleur jaunâtre ou verdâtre</a:t>
            </a:r>
            <a:endParaRPr lang="fr-CA" dirty="0" smtClean="0"/>
          </a:p>
          <a:p>
            <a:endParaRPr lang="fr-CA" dirty="0"/>
          </a:p>
        </p:txBody>
      </p:sp>
      <p:pic>
        <p:nvPicPr>
          <p:cNvPr id="17410" name="Picture 2" descr="Résultats de recherche d'images pour « Trichomonas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32656"/>
            <a:ext cx="2819400" cy="2733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ZoneTexte 3"/>
          <p:cNvSpPr txBox="1"/>
          <p:nvPr/>
        </p:nvSpPr>
        <p:spPr>
          <a:xfrm>
            <a:off x="395536" y="1340768"/>
            <a:ext cx="405098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Nom : Hépatite B</a:t>
            </a:r>
          </a:p>
          <a:p>
            <a:r>
              <a:rPr lang="fr-CA" dirty="0" smtClean="0"/>
              <a:t>Autre nom: Virus de l’hépatite B</a:t>
            </a:r>
          </a:p>
          <a:p>
            <a:r>
              <a:rPr lang="fr-CA" dirty="0" smtClean="0"/>
              <a:t>Nom scientifique: VHB</a:t>
            </a:r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Traitement: Aucun</a:t>
            </a:r>
          </a:p>
          <a:p>
            <a:r>
              <a:rPr lang="fr-CA" dirty="0" smtClean="0"/>
              <a:t>Symptôme: provoque  une maladie </a:t>
            </a:r>
            <a:r>
              <a:rPr lang="fr-CA" dirty="0" smtClean="0"/>
              <a:t>a</a:t>
            </a:r>
            <a:r>
              <a:rPr lang="fr-CA" dirty="0" smtClean="0"/>
              <a:t>iguë</a:t>
            </a:r>
          </a:p>
          <a:p>
            <a:endParaRPr lang="fr-CA" dirty="0"/>
          </a:p>
        </p:txBody>
      </p:sp>
      <p:pic>
        <p:nvPicPr>
          <p:cNvPr id="18434" name="Picture 2" descr="Résultats de recherche d'images pour « symptome hépatite B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527672"/>
            <a:ext cx="5969295" cy="3330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332656"/>
            <a:ext cx="43924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Nom :Sida</a:t>
            </a:r>
          </a:p>
          <a:p>
            <a:r>
              <a:rPr lang="fr-CA" dirty="0" smtClean="0"/>
              <a:t>Autre </a:t>
            </a:r>
            <a:r>
              <a:rPr lang="fr-CA" dirty="0" err="1" smtClean="0"/>
              <a:t>nom:Virus</a:t>
            </a:r>
            <a:r>
              <a:rPr lang="fr-CA" dirty="0" smtClean="0"/>
              <a:t> de l’</a:t>
            </a:r>
            <a:r>
              <a:rPr lang="fr-CA" dirty="0" err="1" smtClean="0"/>
              <a:t>ommunodéficience</a:t>
            </a:r>
            <a:r>
              <a:rPr lang="fr-CA" dirty="0" smtClean="0"/>
              <a:t> humain</a:t>
            </a:r>
          </a:p>
          <a:p>
            <a:r>
              <a:rPr lang="fr-CA" dirty="0" smtClean="0"/>
              <a:t>Nom </a:t>
            </a:r>
            <a:r>
              <a:rPr lang="fr-CA" dirty="0" err="1" smtClean="0"/>
              <a:t>scientifique:Vih</a:t>
            </a:r>
            <a:endParaRPr lang="fr-CA" dirty="0" smtClean="0"/>
          </a:p>
          <a:p>
            <a:r>
              <a:rPr lang="fr-CA" dirty="0" smtClean="0"/>
              <a:t>Type d’organisme: Utérus</a:t>
            </a:r>
          </a:p>
          <a:p>
            <a:r>
              <a:rPr lang="fr-CA" dirty="0" smtClean="0"/>
              <a:t>Traitement: Trithérapie</a:t>
            </a:r>
          </a:p>
          <a:p>
            <a:r>
              <a:rPr lang="fr-CA" dirty="0" smtClean="0"/>
              <a:t>Symptôme: </a:t>
            </a:r>
            <a:r>
              <a:rPr lang="fr-CA" dirty="0"/>
              <a:t>température, malaises, grande fatigue, éventuellement aussi des ganglions gonflés, mais également des ulcérations de la bouche ou des muqueuses génitales, une éruption cutanée.</a:t>
            </a:r>
          </a:p>
        </p:txBody>
      </p:sp>
      <p:sp>
        <p:nvSpPr>
          <p:cNvPr id="19458" name="AutoShape 2" descr="Résultats de recherche d'images pour « sida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23528" y="-2619672"/>
            <a:ext cx="7315200" cy="3657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9460" name="AutoShape 4" descr="Résultats de recherche d'images pour « sida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699792" y="3200400"/>
            <a:ext cx="7315200" cy="3657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9462" name="Picture 6" descr="Image associé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140968"/>
            <a:ext cx="6096000" cy="3429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 smtClean="0"/>
              <a:t>Nom : </a:t>
            </a:r>
            <a:r>
              <a:rPr lang="fr-CA" dirty="0" err="1" smtClean="0"/>
              <a:t>chlamydiose</a:t>
            </a:r>
            <a:r>
              <a:rPr lang="fr-CA" dirty="0" smtClean="0"/>
              <a:t> génitale</a:t>
            </a:r>
          </a:p>
          <a:p>
            <a:r>
              <a:rPr lang="fr-CA" dirty="0" smtClean="0"/>
              <a:t>Autre </a:t>
            </a:r>
            <a:r>
              <a:rPr lang="fr-CA" dirty="0" err="1" smtClean="0"/>
              <a:t>nom:IST</a:t>
            </a:r>
            <a:endParaRPr lang="fr-CA" dirty="0" smtClean="0"/>
          </a:p>
          <a:p>
            <a:r>
              <a:rPr lang="fr-CA" dirty="0" smtClean="0"/>
              <a:t>Nom scientifique: Chlamydia </a:t>
            </a:r>
            <a:r>
              <a:rPr lang="fr-CA" dirty="0" err="1" smtClean="0"/>
              <a:t>Traachomatis</a:t>
            </a:r>
            <a:endParaRPr lang="fr-CA" dirty="0" smtClean="0"/>
          </a:p>
          <a:p>
            <a:r>
              <a:rPr lang="fr-CA" dirty="0" smtClean="0"/>
              <a:t>Type d’</a:t>
            </a:r>
            <a:r>
              <a:rPr lang="fr-CA" dirty="0" err="1" smtClean="0"/>
              <a:t>organisme:Regne</a:t>
            </a:r>
            <a:r>
              <a:rPr lang="fr-CA" dirty="0" smtClean="0"/>
              <a:t> de </a:t>
            </a:r>
            <a:r>
              <a:rPr lang="fr-CA" dirty="0" err="1" smtClean="0"/>
              <a:t>moneres</a:t>
            </a:r>
            <a:endParaRPr lang="fr-CA" dirty="0" smtClean="0"/>
          </a:p>
          <a:p>
            <a:r>
              <a:rPr lang="fr-CA" dirty="0" err="1" smtClean="0"/>
              <a:t>Traitement:antibiotique</a:t>
            </a:r>
            <a:endParaRPr lang="fr-CA" dirty="0" smtClean="0"/>
          </a:p>
          <a:p>
            <a:r>
              <a:rPr lang="fr-CA" dirty="0" smtClean="0"/>
              <a:t>Symptôme:</a:t>
            </a:r>
            <a:r>
              <a:rPr lang="fr-CA" dirty="0"/>
              <a:t> sensation de brûlure quand on urine;</a:t>
            </a:r>
          </a:p>
          <a:p>
            <a:r>
              <a:rPr lang="fr-CA" dirty="0"/>
              <a:t>pertes vaginales anormales;</a:t>
            </a:r>
          </a:p>
          <a:p>
            <a:r>
              <a:rPr lang="fr-CA" dirty="0"/>
              <a:t>saignements entre les menstruations, durant ou après les relations sexuelles;</a:t>
            </a:r>
          </a:p>
          <a:p>
            <a:r>
              <a:rPr lang="fr-CA" dirty="0"/>
              <a:t>augmentation de la douleur durant les relations ou les règles;</a:t>
            </a:r>
          </a:p>
          <a:p>
            <a:r>
              <a:rPr lang="fr-CA" dirty="0"/>
              <a:t>douleur au bas-ventre ou au bas du dos.</a:t>
            </a:r>
          </a:p>
          <a:p>
            <a:endParaRPr lang="fr-CA" dirty="0"/>
          </a:p>
        </p:txBody>
      </p:sp>
      <p:pic>
        <p:nvPicPr>
          <p:cNvPr id="20482" name="Picture 2" descr="Résultats de recherche d'images pour « chlamydia symptom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60648"/>
            <a:ext cx="2819400" cy="2733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Nom :gonorrhée</a:t>
            </a:r>
          </a:p>
          <a:p>
            <a:r>
              <a:rPr lang="fr-CA" dirty="0" smtClean="0"/>
              <a:t>Autre nom: </a:t>
            </a:r>
            <a:r>
              <a:rPr lang="fr-CA" dirty="0" err="1" smtClean="0"/>
              <a:t>gono</a:t>
            </a:r>
            <a:endParaRPr lang="fr-CA" dirty="0" smtClean="0"/>
          </a:p>
          <a:p>
            <a:r>
              <a:rPr lang="fr-CA" dirty="0" smtClean="0"/>
              <a:t>Nom scientifique: </a:t>
            </a:r>
            <a:r>
              <a:rPr lang="fr-CA" dirty="0" err="1" smtClean="0"/>
              <a:t>Neisseria</a:t>
            </a:r>
            <a:r>
              <a:rPr lang="fr-CA" dirty="0" smtClean="0"/>
              <a:t> </a:t>
            </a:r>
            <a:r>
              <a:rPr lang="fr-CA" dirty="0" err="1" smtClean="0"/>
              <a:t>gonorrhoeae</a:t>
            </a:r>
            <a:endParaRPr lang="fr-CA" dirty="0" smtClean="0"/>
          </a:p>
          <a:p>
            <a:r>
              <a:rPr lang="fr-CA" dirty="0" smtClean="0"/>
              <a:t>Type d’</a:t>
            </a:r>
            <a:r>
              <a:rPr lang="fr-CA" dirty="0" err="1" smtClean="0"/>
              <a:t>organisme:Regne</a:t>
            </a:r>
            <a:r>
              <a:rPr lang="fr-CA" dirty="0" smtClean="0"/>
              <a:t> de </a:t>
            </a:r>
            <a:r>
              <a:rPr lang="fr-CA" dirty="0" err="1" smtClean="0"/>
              <a:t>moneres</a:t>
            </a:r>
            <a:endParaRPr lang="fr-CA" dirty="0" smtClean="0"/>
          </a:p>
          <a:p>
            <a:r>
              <a:rPr lang="fr-CA" dirty="0" smtClean="0"/>
              <a:t>Traitement: antibiotique</a:t>
            </a:r>
          </a:p>
          <a:p>
            <a:r>
              <a:rPr lang="fr-CA" dirty="0" smtClean="0"/>
              <a:t>Symptôme:</a:t>
            </a:r>
            <a:r>
              <a:rPr lang="fr-CA" dirty="0"/>
              <a:t> Une douleur ou une sensation de brûlure au passage de l'urine; Des pertes vaginales anormales, épaisses, jaunâtres, verdâtres ou sanguinolentes; Des symptômes d'une infection à l'anus qui peuvent se manifester par un écoulement, des picotements, et parfois, l'évacuation douloureuse des selles accompagnée de saignement.</a:t>
            </a:r>
          </a:p>
        </p:txBody>
      </p:sp>
      <p:pic>
        <p:nvPicPr>
          <p:cNvPr id="21506" name="Picture 2" descr="Résultats de recherche d'images pour « gonorrhée symptom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270" y="0"/>
            <a:ext cx="3000730" cy="2251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409</Words>
  <Application>Microsoft Office PowerPoint</Application>
  <PresentationFormat>Affichage à l'écran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Itss</vt:lpstr>
      <vt:lpstr>Phtirius pubis</vt:lpstr>
      <vt:lpstr>Vph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Itss</dc:title>
  <dc:creator>CSBE</dc:creator>
  <cp:lastModifiedBy>CSBE</cp:lastModifiedBy>
  <cp:revision>5</cp:revision>
  <dcterms:created xsi:type="dcterms:W3CDTF">2019-05-23T18:57:18Z</dcterms:created>
  <dcterms:modified xsi:type="dcterms:W3CDTF">2019-05-23T19:46:23Z</dcterms:modified>
</cp:coreProperties>
</file>