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99814-A344-4469-B4E3-345C132D9D11}" type="datetimeFigureOut">
              <a:rPr lang="fr-CA"/>
              <a:pPr>
                <a:defRPr/>
              </a:pPr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34520-F005-4384-B379-91FC98D088D4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889E0-1E08-4C87-9B9A-8E811E451D33}" type="datetimeFigureOut">
              <a:rPr lang="fr-CA"/>
              <a:pPr>
                <a:defRPr/>
              </a:pPr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495EA-4A33-4557-A117-3BB736249077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1AFDE-D9DD-4A84-BC8A-8EAB9EB96D7D}" type="datetimeFigureOut">
              <a:rPr lang="fr-CA"/>
              <a:pPr>
                <a:defRPr/>
              </a:pPr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6A843-1F73-4FD2-84DD-4623526DBC73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29A29-2294-4A56-BB50-12B40A3AA524}" type="datetimeFigureOut">
              <a:rPr lang="fr-CA"/>
              <a:pPr>
                <a:defRPr/>
              </a:pPr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5F630-52A5-478A-81B0-A59370CAF958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05C6C-50F7-4FA9-AA8B-223AD4099BCE}" type="datetimeFigureOut">
              <a:rPr lang="fr-CA"/>
              <a:pPr>
                <a:defRPr/>
              </a:pPr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09B87-2401-4787-9B6C-28F1612F63EA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97BEF-DD66-48C3-A4B4-219F4438BC94}" type="datetimeFigureOut">
              <a:rPr lang="fr-CA"/>
              <a:pPr>
                <a:defRPr/>
              </a:pPr>
              <a:t>2019-04-08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9483C-84FC-4AAE-9E28-7B3DBC8D276C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C1407-0D8D-4D66-B40A-41B3E1A6B7BF}" type="datetimeFigureOut">
              <a:rPr lang="fr-CA"/>
              <a:pPr>
                <a:defRPr/>
              </a:pPr>
              <a:t>2019-04-08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E9972-3365-4AC1-B798-BBD0726CE9A7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9261A-A4ED-4AC9-8AD8-16558B41DD14}" type="datetimeFigureOut">
              <a:rPr lang="fr-CA"/>
              <a:pPr>
                <a:defRPr/>
              </a:pPr>
              <a:t>2019-04-08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C2112-C02C-4456-B3F5-FBE692DBD97B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A253D-7670-456F-A12E-C665F3008A6B}" type="datetimeFigureOut">
              <a:rPr lang="fr-CA"/>
              <a:pPr>
                <a:defRPr/>
              </a:pPr>
              <a:t>2019-04-08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DB0E-322D-4A78-A304-745EA4755C5D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ACF9D-521D-43ED-9808-C66547B05995}" type="datetimeFigureOut">
              <a:rPr lang="fr-CA"/>
              <a:pPr>
                <a:defRPr/>
              </a:pPr>
              <a:t>2019-04-08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0F0FE-CD72-4F87-BF76-C5CCB7DB49FC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A2C49-8AE9-4CB0-9516-DBEA588E13D9}" type="datetimeFigureOut">
              <a:rPr lang="fr-CA"/>
              <a:pPr>
                <a:defRPr/>
              </a:pPr>
              <a:t>2019-04-08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A5397-8F1F-4F26-AC8F-4225B6B9139D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E6DF1F-4509-4DFC-B34F-06538E151750}" type="datetimeFigureOut">
              <a:rPr lang="fr-CA"/>
              <a:pPr>
                <a:defRPr/>
              </a:pPr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490FDA-F837-4FD5-9309-0ED633313923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smtClean="0"/>
              <a:t>Changement de phases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CA" dirty="0" smtClean="0"/>
              <a:t>Fait par Noémie Fortier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smtClean="0"/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smtClean="0"/>
          </a:p>
        </p:txBody>
      </p:sp>
      <p:sp>
        <p:nvSpPr>
          <p:cNvPr id="4" name="Nuage 3"/>
          <p:cNvSpPr/>
          <p:nvPr/>
        </p:nvSpPr>
        <p:spPr>
          <a:xfrm>
            <a:off x="3276600" y="620713"/>
            <a:ext cx="2447925" cy="158432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dirty="0"/>
              <a:t>Gaz </a:t>
            </a:r>
          </a:p>
        </p:txBody>
      </p:sp>
      <p:sp>
        <p:nvSpPr>
          <p:cNvPr id="5" name="Rectangle 4"/>
          <p:cNvSpPr/>
          <p:nvPr/>
        </p:nvSpPr>
        <p:spPr>
          <a:xfrm>
            <a:off x="6588125" y="4221163"/>
            <a:ext cx="1223963" cy="2447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dirty="0"/>
              <a:t>Solide  </a:t>
            </a:r>
          </a:p>
        </p:txBody>
      </p:sp>
      <p:sp>
        <p:nvSpPr>
          <p:cNvPr id="6" name="Ellipse 5"/>
          <p:cNvSpPr/>
          <p:nvPr/>
        </p:nvSpPr>
        <p:spPr>
          <a:xfrm>
            <a:off x="395288" y="5300663"/>
            <a:ext cx="2952750" cy="1081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dirty="0"/>
              <a:t>Liquide </a:t>
            </a:r>
          </a:p>
        </p:txBody>
      </p:sp>
      <p:cxnSp>
        <p:nvCxnSpPr>
          <p:cNvPr id="8" name="Connecteur droit avec flèche 7"/>
          <p:cNvCxnSpPr/>
          <p:nvPr/>
        </p:nvCxnSpPr>
        <p:spPr>
          <a:xfrm flipH="1">
            <a:off x="1692275" y="2060575"/>
            <a:ext cx="1439863" cy="30972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V="1">
            <a:off x="2195513" y="2205038"/>
            <a:ext cx="1368425" cy="2736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3419475" y="5949950"/>
            <a:ext cx="295275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H="1">
            <a:off x="3059113" y="5300663"/>
            <a:ext cx="3313112" cy="73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H="1" flipV="1">
            <a:off x="5580063" y="1773238"/>
            <a:ext cx="936625" cy="2663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5795963" y="1628775"/>
            <a:ext cx="1296987" cy="2305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5" name="ZoneTexte 29"/>
          <p:cNvSpPr txBox="1">
            <a:spLocks noChangeArrowheads="1"/>
          </p:cNvSpPr>
          <p:nvPr/>
        </p:nvSpPr>
        <p:spPr bwMode="auto">
          <a:xfrm>
            <a:off x="3779838" y="5589588"/>
            <a:ext cx="7635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A">
                <a:latin typeface="Calibri" pitchFamily="34" charset="0"/>
              </a:rPr>
              <a:t>fusion</a:t>
            </a:r>
          </a:p>
        </p:txBody>
      </p:sp>
      <p:sp>
        <p:nvSpPr>
          <p:cNvPr id="3086" name="ZoneTexte 30"/>
          <p:cNvSpPr txBox="1">
            <a:spLocks noChangeArrowheads="1"/>
          </p:cNvSpPr>
          <p:nvPr/>
        </p:nvSpPr>
        <p:spPr bwMode="auto">
          <a:xfrm>
            <a:off x="3635375" y="4941888"/>
            <a:ext cx="13779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A">
                <a:latin typeface="Calibri" pitchFamily="34" charset="0"/>
              </a:rPr>
              <a:t>solidification</a:t>
            </a:r>
          </a:p>
        </p:txBody>
      </p:sp>
      <p:sp>
        <p:nvSpPr>
          <p:cNvPr id="3087" name="ZoneTexte 31"/>
          <p:cNvSpPr txBox="1">
            <a:spLocks noChangeArrowheads="1"/>
          </p:cNvSpPr>
          <p:nvPr/>
        </p:nvSpPr>
        <p:spPr bwMode="auto">
          <a:xfrm rot="3638971">
            <a:off x="5583238" y="2509838"/>
            <a:ext cx="2090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A">
                <a:latin typeface="Calibri" pitchFamily="34" charset="0"/>
              </a:rPr>
              <a:t>Condensation solide</a:t>
            </a:r>
          </a:p>
        </p:txBody>
      </p:sp>
      <p:sp>
        <p:nvSpPr>
          <p:cNvPr id="3088" name="ZoneTexte 32"/>
          <p:cNvSpPr txBox="1">
            <a:spLocks noChangeArrowheads="1"/>
          </p:cNvSpPr>
          <p:nvPr/>
        </p:nvSpPr>
        <p:spPr bwMode="auto">
          <a:xfrm rot="4146937">
            <a:off x="5171282" y="3009106"/>
            <a:ext cx="1358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A">
                <a:latin typeface="Calibri" pitchFamily="34" charset="0"/>
              </a:rPr>
              <a:t>Sublimation </a:t>
            </a:r>
          </a:p>
        </p:txBody>
      </p:sp>
      <p:sp>
        <p:nvSpPr>
          <p:cNvPr id="3089" name="ZoneTexte 33"/>
          <p:cNvSpPr txBox="1">
            <a:spLocks noChangeArrowheads="1"/>
          </p:cNvSpPr>
          <p:nvPr/>
        </p:nvSpPr>
        <p:spPr bwMode="auto">
          <a:xfrm rot="-3822942">
            <a:off x="2418556" y="3498057"/>
            <a:ext cx="13446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A">
                <a:latin typeface="Calibri" pitchFamily="34" charset="0"/>
              </a:rPr>
              <a:t>vaporisation</a:t>
            </a:r>
          </a:p>
        </p:txBody>
      </p:sp>
      <p:sp>
        <p:nvSpPr>
          <p:cNvPr id="3090" name="ZoneTexte 34"/>
          <p:cNvSpPr txBox="1">
            <a:spLocks noChangeArrowheads="1"/>
          </p:cNvSpPr>
          <p:nvPr/>
        </p:nvSpPr>
        <p:spPr bwMode="auto">
          <a:xfrm rot="-3870258">
            <a:off x="1566863" y="3194050"/>
            <a:ext cx="145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A">
                <a:latin typeface="Calibri" pitchFamily="34" charset="0"/>
              </a:rPr>
              <a:t>condensation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17</Words>
  <Application>Microsoft Office PowerPoint</Application>
  <PresentationFormat>Affichage à l'écran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Calibri</vt:lpstr>
      <vt:lpstr>Arial</vt:lpstr>
      <vt:lpstr>Thème Office</vt:lpstr>
      <vt:lpstr>Changement de phases</vt:lpstr>
      <vt:lpstr>Diapositive 2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Changement de phases</dc:title>
  <dc:creator>CSBE</dc:creator>
  <cp:lastModifiedBy>CSBE</cp:lastModifiedBy>
  <cp:revision>2</cp:revision>
  <dcterms:created xsi:type="dcterms:W3CDTF">2019-04-08T18:57:56Z</dcterms:created>
  <dcterms:modified xsi:type="dcterms:W3CDTF">2019-04-08T19:12:43Z</dcterms:modified>
</cp:coreProperties>
</file>