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BE0A-321D-4753-8D8C-00E2FC4F2C0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7E87-C624-4C22-9084-7F205F12F40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Procédé de séparation</a:t>
            </a:r>
            <a:br>
              <a:rPr lang="fr-CA" dirty="0" smtClean="0"/>
            </a:br>
            <a:r>
              <a:rPr lang="fr-CA" sz="2400" dirty="0" smtClean="0"/>
              <a:t>projet E</a:t>
            </a:r>
            <a:br>
              <a:rPr lang="fr-CA" sz="2400" dirty="0" smtClean="0"/>
            </a:br>
            <a:r>
              <a:rPr lang="fr-CA" sz="2400" dirty="0" smtClean="0"/>
              <a:t>science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2060848"/>
            <a:ext cx="6400800" cy="4536504"/>
          </a:xfrm>
        </p:spPr>
        <p:txBody>
          <a:bodyPr>
            <a:normAutofit/>
          </a:bodyPr>
          <a:lstStyle/>
          <a:p>
            <a:r>
              <a:rPr lang="fr-CA" dirty="0" smtClean="0"/>
              <a:t>Présenté à Daniel Blais</a:t>
            </a:r>
          </a:p>
          <a:p>
            <a:endParaRPr lang="fr-CA" dirty="0"/>
          </a:p>
          <a:p>
            <a:r>
              <a:rPr lang="fr-CA" dirty="0" smtClean="0"/>
              <a:t>Fait par </a:t>
            </a:r>
            <a:r>
              <a:rPr lang="fr-CA" dirty="0" err="1" smtClean="0"/>
              <a:t>Aymrik</a:t>
            </a:r>
            <a:r>
              <a:rPr lang="fr-CA" dirty="0" smtClean="0"/>
              <a:t> Rodrigue</a:t>
            </a:r>
          </a:p>
          <a:p>
            <a:r>
              <a:rPr lang="fr-CA" dirty="0" smtClean="0"/>
              <a:t>(Noémie Fortier)</a:t>
            </a:r>
          </a:p>
          <a:p>
            <a:endParaRPr lang="fr-CA" dirty="0"/>
          </a:p>
          <a:p>
            <a:r>
              <a:rPr lang="fr-CA" dirty="0" smtClean="0"/>
              <a:t>ESV</a:t>
            </a:r>
          </a:p>
          <a:p>
            <a:r>
              <a:rPr lang="fr-CA" dirty="0" smtClean="0"/>
              <a:t>24 avril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5364088" y="3717032"/>
            <a:ext cx="914400" cy="1440160"/>
          </a:xfrm>
          <a:prstGeom prst="flowChartMagneticDisk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5364088" y="4293096"/>
            <a:ext cx="936104" cy="8529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5436096" y="4725144"/>
            <a:ext cx="216024" cy="7200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724128" y="4869160"/>
            <a:ext cx="288032" cy="7200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8" name="Flèche vers le bas 7"/>
          <p:cNvSpPr/>
          <p:nvPr/>
        </p:nvSpPr>
        <p:spPr>
          <a:xfrm>
            <a:off x="5436096" y="4797152"/>
            <a:ext cx="144016" cy="21602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vers le bas 8"/>
          <p:cNvSpPr/>
          <p:nvPr/>
        </p:nvSpPr>
        <p:spPr>
          <a:xfrm flipV="1">
            <a:off x="5796136" y="4653136"/>
            <a:ext cx="144016" cy="21602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 flipH="1">
            <a:off x="6156176" y="4869160"/>
            <a:ext cx="72008" cy="144016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6156176" y="4797152"/>
            <a:ext cx="45719" cy="72008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6156176" y="4653136"/>
            <a:ext cx="45719" cy="72008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6156176" y="4653136"/>
            <a:ext cx="45719" cy="72008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6084168" y="4653136"/>
            <a:ext cx="45719" cy="72008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6084168" y="4797152"/>
            <a:ext cx="45719" cy="72008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267744" y="2924944"/>
            <a:ext cx="1368152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267744" y="4293096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 rot="642527">
            <a:off x="768871" y="1419918"/>
            <a:ext cx="172819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629109">
            <a:off x="775581" y="1326852"/>
            <a:ext cx="576064" cy="1064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rot="729003">
            <a:off x="1354431" y="1507575"/>
            <a:ext cx="1008112" cy="10081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755576" y="1988840"/>
            <a:ext cx="144016" cy="28803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899592" y="1772816"/>
            <a:ext cx="135632" cy="28803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1475656" y="1628800"/>
            <a:ext cx="144016" cy="1524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1691680" y="1916832"/>
            <a:ext cx="135632" cy="1524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1844080" y="2069232"/>
            <a:ext cx="135632" cy="1524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1996480" y="2221632"/>
            <a:ext cx="135632" cy="1524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2339752" y="4869160"/>
            <a:ext cx="118864" cy="10554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2627784" y="4797152"/>
            <a:ext cx="118864" cy="10554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3059832" y="4941168"/>
            <a:ext cx="118864" cy="10554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3203848" y="4653136"/>
            <a:ext cx="118864" cy="10554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Trapèze 3"/>
          <p:cNvSpPr/>
          <p:nvPr/>
        </p:nvSpPr>
        <p:spPr>
          <a:xfrm>
            <a:off x="5868144" y="4149080"/>
            <a:ext cx="1440160" cy="72008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6084168" y="3068960"/>
            <a:ext cx="1008112" cy="10801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4932040" y="2060848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932040" y="2564904"/>
            <a:ext cx="43204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364088" y="2708920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ylindre 12"/>
          <p:cNvSpPr/>
          <p:nvPr/>
        </p:nvSpPr>
        <p:spPr>
          <a:xfrm>
            <a:off x="6300192" y="2708920"/>
            <a:ext cx="504056" cy="36004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6372200" y="2924944"/>
            <a:ext cx="144016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6588224" y="2924944"/>
            <a:ext cx="144016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6516216" y="2996952"/>
            <a:ext cx="144016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6110457" y="4725144"/>
            <a:ext cx="45719" cy="925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6444208" y="4725144"/>
            <a:ext cx="144016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 flipH="1" flipV="1">
            <a:off x="6876256" y="4725144"/>
            <a:ext cx="72008" cy="10209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9" name="Connecteur en arc 28"/>
          <p:cNvCxnSpPr/>
          <p:nvPr/>
        </p:nvCxnSpPr>
        <p:spPr>
          <a:xfrm>
            <a:off x="6012160" y="4365104"/>
            <a:ext cx="1224136" cy="7200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rganigramme : Connecteur 29"/>
          <p:cNvSpPr/>
          <p:nvPr/>
        </p:nvSpPr>
        <p:spPr>
          <a:xfrm>
            <a:off x="2843808" y="2924944"/>
            <a:ext cx="792088" cy="79208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6" name="Connecteur droit 35"/>
          <p:cNvCxnSpPr>
            <a:stCxn id="30" idx="2"/>
            <a:endCxn id="30" idx="6"/>
          </p:cNvCxnSpPr>
          <p:nvPr/>
        </p:nvCxnSpPr>
        <p:spPr>
          <a:xfrm>
            <a:off x="2843808" y="332098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30" idx="0"/>
            <a:endCxn id="30" idx="4"/>
          </p:cNvCxnSpPr>
          <p:nvPr/>
        </p:nvCxnSpPr>
        <p:spPr>
          <a:xfrm>
            <a:off x="3239852" y="292494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rc 41"/>
          <p:cNvCxnSpPr/>
          <p:nvPr/>
        </p:nvCxnSpPr>
        <p:spPr>
          <a:xfrm>
            <a:off x="5364088" y="2348880"/>
            <a:ext cx="720080" cy="3600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rganigramme : Connecteur 42"/>
          <p:cNvSpPr/>
          <p:nvPr/>
        </p:nvSpPr>
        <p:spPr>
          <a:xfrm>
            <a:off x="5076056" y="2492896"/>
            <a:ext cx="288032" cy="28803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rganigramme : Connecteur 43"/>
          <p:cNvSpPr/>
          <p:nvPr/>
        </p:nvSpPr>
        <p:spPr>
          <a:xfrm>
            <a:off x="5436096" y="2636912"/>
            <a:ext cx="360040" cy="28803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</a:t>
            </a:r>
            <a:r>
              <a:rPr lang="fr-CA" dirty="0" smtClean="0"/>
              <a:t>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195736" y="4725144"/>
            <a:ext cx="4176464" cy="14401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>
            <a:off x="3275856" y="3356992"/>
            <a:ext cx="1872208" cy="165618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796136" y="5733256"/>
            <a:ext cx="504056" cy="432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en arc 7"/>
          <p:cNvCxnSpPr/>
          <p:nvPr/>
        </p:nvCxnSpPr>
        <p:spPr>
          <a:xfrm flipV="1">
            <a:off x="3419872" y="4149080"/>
            <a:ext cx="1368152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19872" y="436510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3635896" y="4797152"/>
            <a:ext cx="45719" cy="925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4139952" y="4772000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4644008" y="4797152"/>
            <a:ext cx="88777" cy="10934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Trapèze 4"/>
          <p:cNvSpPr/>
          <p:nvPr/>
        </p:nvSpPr>
        <p:spPr>
          <a:xfrm>
            <a:off x="1187624" y="4005064"/>
            <a:ext cx="1584176" cy="1512168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547664" y="3933056"/>
            <a:ext cx="86409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1979712" y="2996952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95736" y="278092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Forme 12"/>
          <p:cNvCxnSpPr>
            <a:stCxn id="11" idx="0"/>
          </p:cNvCxnSpPr>
          <p:nvPr/>
        </p:nvCxnSpPr>
        <p:spPr>
          <a:xfrm rot="5400000" flipH="1" flipV="1">
            <a:off x="2555776" y="2348880"/>
            <a:ext cx="216024" cy="648072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rganigramme : Bande perforée 14"/>
          <p:cNvSpPr/>
          <p:nvPr/>
        </p:nvSpPr>
        <p:spPr>
          <a:xfrm rot="1381109">
            <a:off x="2781569" y="3040723"/>
            <a:ext cx="4392488" cy="576064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6516216" y="4221088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516216" y="5445224"/>
            <a:ext cx="23042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8820472" y="3861048"/>
            <a:ext cx="7200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Disque magnétique 21"/>
          <p:cNvSpPr/>
          <p:nvPr/>
        </p:nvSpPr>
        <p:spPr>
          <a:xfrm>
            <a:off x="6876256" y="3933056"/>
            <a:ext cx="504056" cy="158417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7524328" y="4869160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à coins arrondis 26"/>
          <p:cNvSpPr/>
          <p:nvPr/>
        </p:nvSpPr>
        <p:spPr>
          <a:xfrm>
            <a:off x="7452320" y="4149080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à coins arrondis 27"/>
          <p:cNvSpPr/>
          <p:nvPr/>
        </p:nvSpPr>
        <p:spPr>
          <a:xfrm>
            <a:off x="8316416" y="4725144"/>
            <a:ext cx="5040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à coins arrondis 28"/>
          <p:cNvSpPr/>
          <p:nvPr/>
        </p:nvSpPr>
        <p:spPr>
          <a:xfrm>
            <a:off x="8100392" y="4149080"/>
            <a:ext cx="4320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à coins arrondis 29"/>
          <p:cNvSpPr/>
          <p:nvPr/>
        </p:nvSpPr>
        <p:spPr>
          <a:xfrm>
            <a:off x="6588224" y="5013176"/>
            <a:ext cx="21602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à coins arrondis 30"/>
          <p:cNvSpPr/>
          <p:nvPr/>
        </p:nvSpPr>
        <p:spPr>
          <a:xfrm>
            <a:off x="6588224" y="4437112"/>
            <a:ext cx="2160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à coins arrondis 32"/>
          <p:cNvSpPr/>
          <p:nvPr/>
        </p:nvSpPr>
        <p:spPr>
          <a:xfrm>
            <a:off x="7884368" y="4653136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7236296" y="2852936"/>
            <a:ext cx="3600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7380312" y="2420888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eau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séparation projet E science</vt:lpstr>
      <vt:lpstr>Sédimentation</vt:lpstr>
      <vt:lpstr>Décantation</vt:lpstr>
      <vt:lpstr>Filtration</vt:lpstr>
      <vt:lpstr>Évaporation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projet E science</dc:title>
  <dc:creator>CSBE</dc:creator>
  <cp:lastModifiedBy>CSBE</cp:lastModifiedBy>
  <cp:revision>6</cp:revision>
  <dcterms:created xsi:type="dcterms:W3CDTF">2019-04-24T18:57:31Z</dcterms:created>
  <dcterms:modified xsi:type="dcterms:W3CDTF">2019-04-24T19:30:45Z</dcterms:modified>
</cp:coreProperties>
</file>