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F60B-A7A8-48BD-9E76-7E2382867063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3C5A7-C0CA-4151-BFCE-E1B0D8B4509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2ahUKEwiI9ZrZ-urdAhUGWN8KHbhaBiAQjRx6BAgBEAU&amp;url=https%3A%2F%2Fwww.motorlegend.com%2Fcoupe%2Fchevrolet-corvette-c7-z06%2F6%2C17976.html&amp;psig=AOvVaw0jJiKBSeNGkCALgVmTxx6d&amp;ust=15386795875670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Olivier Marcoux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052" name="Picture 4" descr="Résultats de recherche d'images pour « corvette de coté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820891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llipse 4"/>
          <p:cNvSpPr/>
          <p:nvPr/>
        </p:nvSpPr>
        <p:spPr>
          <a:xfrm>
            <a:off x="1763688" y="3356992"/>
            <a:ext cx="1368152" cy="12241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6804248" y="3212976"/>
            <a:ext cx="1224136" cy="12241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1259632" y="2348880"/>
            <a:ext cx="7127913" cy="1972019"/>
          </a:xfrm>
          <a:custGeom>
            <a:avLst/>
            <a:gdLst>
              <a:gd name="connsiteX0" fmla="*/ 484742 w 7127913"/>
              <a:gd name="connsiteY0" fmla="*/ 1905918 h 1972019"/>
              <a:gd name="connsiteX1" fmla="*/ 286438 w 7127913"/>
              <a:gd name="connsiteY1" fmla="*/ 1839816 h 1972019"/>
              <a:gd name="connsiteX2" fmla="*/ 77118 w 7127913"/>
              <a:gd name="connsiteY2" fmla="*/ 1410159 h 1972019"/>
              <a:gd name="connsiteX3" fmla="*/ 11017 w 7127913"/>
              <a:gd name="connsiteY3" fmla="*/ 1090669 h 1972019"/>
              <a:gd name="connsiteX4" fmla="*/ 0 w 7127913"/>
              <a:gd name="connsiteY4" fmla="*/ 859315 h 1972019"/>
              <a:gd name="connsiteX5" fmla="*/ 110168 w 7127913"/>
              <a:gd name="connsiteY5" fmla="*/ 583893 h 1972019"/>
              <a:gd name="connsiteX6" fmla="*/ 88135 w 7127913"/>
              <a:gd name="connsiteY6" fmla="*/ 418640 h 1972019"/>
              <a:gd name="connsiteX7" fmla="*/ 484742 w 7127913"/>
              <a:gd name="connsiteY7" fmla="*/ 352539 h 1972019"/>
              <a:gd name="connsiteX8" fmla="*/ 881349 w 7127913"/>
              <a:gd name="connsiteY8" fmla="*/ 341522 h 1972019"/>
              <a:gd name="connsiteX9" fmla="*/ 1057619 w 7127913"/>
              <a:gd name="connsiteY9" fmla="*/ 352539 h 1972019"/>
              <a:gd name="connsiteX10" fmla="*/ 1718631 w 7127913"/>
              <a:gd name="connsiteY10" fmla="*/ 176269 h 1972019"/>
              <a:gd name="connsiteX11" fmla="*/ 2357609 w 7127913"/>
              <a:gd name="connsiteY11" fmla="*/ 77118 h 1972019"/>
              <a:gd name="connsiteX12" fmla="*/ 3183874 w 7127913"/>
              <a:gd name="connsiteY12" fmla="*/ 0 h 1972019"/>
              <a:gd name="connsiteX13" fmla="*/ 3690650 w 7127913"/>
              <a:gd name="connsiteY13" fmla="*/ 110168 h 1972019"/>
              <a:gd name="connsiteX14" fmla="*/ 4274544 w 7127913"/>
              <a:gd name="connsiteY14" fmla="*/ 429657 h 1972019"/>
              <a:gd name="connsiteX15" fmla="*/ 4594033 w 7127913"/>
              <a:gd name="connsiteY15" fmla="*/ 506775 h 1972019"/>
              <a:gd name="connsiteX16" fmla="*/ 4924540 w 7127913"/>
              <a:gd name="connsiteY16" fmla="*/ 473725 h 1972019"/>
              <a:gd name="connsiteX17" fmla="*/ 5497417 w 7127913"/>
              <a:gd name="connsiteY17" fmla="*/ 550843 h 1972019"/>
              <a:gd name="connsiteX18" fmla="*/ 6367749 w 7127913"/>
              <a:gd name="connsiteY18" fmla="*/ 705079 h 1972019"/>
              <a:gd name="connsiteX19" fmla="*/ 6830458 w 7127913"/>
              <a:gd name="connsiteY19" fmla="*/ 892366 h 1972019"/>
              <a:gd name="connsiteX20" fmla="*/ 7127913 w 7127913"/>
              <a:gd name="connsiteY20" fmla="*/ 1178804 h 1972019"/>
              <a:gd name="connsiteX21" fmla="*/ 7039778 w 7127913"/>
              <a:gd name="connsiteY21" fmla="*/ 1443209 h 1972019"/>
              <a:gd name="connsiteX22" fmla="*/ 7116896 w 7127913"/>
              <a:gd name="connsiteY22" fmla="*/ 1663546 h 1972019"/>
              <a:gd name="connsiteX23" fmla="*/ 6940626 w 7127913"/>
              <a:gd name="connsiteY23" fmla="*/ 1916934 h 1972019"/>
              <a:gd name="connsiteX24" fmla="*/ 6731306 w 7127913"/>
              <a:gd name="connsiteY24" fmla="*/ 1894901 h 1972019"/>
              <a:gd name="connsiteX25" fmla="*/ 6786390 w 7127913"/>
              <a:gd name="connsiteY25" fmla="*/ 1443209 h 1972019"/>
              <a:gd name="connsiteX26" fmla="*/ 6643171 w 7127913"/>
              <a:gd name="connsiteY26" fmla="*/ 1090669 h 1972019"/>
              <a:gd name="connsiteX27" fmla="*/ 6477918 w 7127913"/>
              <a:gd name="connsiteY27" fmla="*/ 947450 h 1972019"/>
              <a:gd name="connsiteX28" fmla="*/ 6268597 w 7127913"/>
              <a:gd name="connsiteY28" fmla="*/ 881349 h 1972019"/>
              <a:gd name="connsiteX29" fmla="*/ 5971142 w 7127913"/>
              <a:gd name="connsiteY29" fmla="*/ 914400 h 1972019"/>
              <a:gd name="connsiteX30" fmla="*/ 5761821 w 7127913"/>
              <a:gd name="connsiteY30" fmla="*/ 991518 h 1972019"/>
              <a:gd name="connsiteX31" fmla="*/ 5552501 w 7127913"/>
              <a:gd name="connsiteY31" fmla="*/ 1255922 h 1972019"/>
              <a:gd name="connsiteX32" fmla="*/ 5442332 w 7127913"/>
              <a:gd name="connsiteY32" fmla="*/ 1641513 h 1972019"/>
              <a:gd name="connsiteX33" fmla="*/ 5475383 w 7127913"/>
              <a:gd name="connsiteY33" fmla="*/ 1927951 h 1972019"/>
              <a:gd name="connsiteX34" fmla="*/ 1938968 w 7127913"/>
              <a:gd name="connsiteY34" fmla="*/ 1972019 h 1972019"/>
              <a:gd name="connsiteX35" fmla="*/ 1938968 w 7127913"/>
              <a:gd name="connsiteY35" fmla="*/ 1630496 h 1972019"/>
              <a:gd name="connsiteX36" fmla="*/ 1795749 w 7127913"/>
              <a:gd name="connsiteY36" fmla="*/ 1299990 h 1972019"/>
              <a:gd name="connsiteX37" fmla="*/ 1377108 w 7127913"/>
              <a:gd name="connsiteY37" fmla="*/ 1013551 h 1972019"/>
              <a:gd name="connsiteX38" fmla="*/ 1200838 w 7127913"/>
              <a:gd name="connsiteY38" fmla="*/ 1002534 h 1972019"/>
              <a:gd name="connsiteX39" fmla="*/ 859315 w 7127913"/>
              <a:gd name="connsiteY39" fmla="*/ 1057619 h 1972019"/>
              <a:gd name="connsiteX40" fmla="*/ 594911 w 7127913"/>
              <a:gd name="connsiteY40" fmla="*/ 1288973 h 1972019"/>
              <a:gd name="connsiteX41" fmla="*/ 462708 w 7127913"/>
              <a:gd name="connsiteY41" fmla="*/ 1520327 h 1972019"/>
              <a:gd name="connsiteX42" fmla="*/ 484742 w 7127913"/>
              <a:gd name="connsiteY42" fmla="*/ 1905918 h 197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127913" h="1972019">
                <a:moveTo>
                  <a:pt x="484742" y="1905918"/>
                </a:moveTo>
                <a:lnTo>
                  <a:pt x="286438" y="1839816"/>
                </a:lnTo>
                <a:lnTo>
                  <a:pt x="77118" y="1410159"/>
                </a:lnTo>
                <a:lnTo>
                  <a:pt x="11017" y="1090669"/>
                </a:lnTo>
                <a:lnTo>
                  <a:pt x="0" y="859315"/>
                </a:lnTo>
                <a:lnTo>
                  <a:pt x="110168" y="583893"/>
                </a:lnTo>
                <a:lnTo>
                  <a:pt x="88135" y="418640"/>
                </a:lnTo>
                <a:lnTo>
                  <a:pt x="484742" y="352539"/>
                </a:lnTo>
                <a:lnTo>
                  <a:pt x="881349" y="341522"/>
                </a:lnTo>
                <a:lnTo>
                  <a:pt x="1057619" y="352539"/>
                </a:lnTo>
                <a:lnTo>
                  <a:pt x="1718631" y="176269"/>
                </a:lnTo>
                <a:lnTo>
                  <a:pt x="2357609" y="77118"/>
                </a:lnTo>
                <a:lnTo>
                  <a:pt x="3183874" y="0"/>
                </a:lnTo>
                <a:lnTo>
                  <a:pt x="3690650" y="110168"/>
                </a:lnTo>
                <a:lnTo>
                  <a:pt x="4274544" y="429657"/>
                </a:lnTo>
                <a:lnTo>
                  <a:pt x="4594033" y="506775"/>
                </a:lnTo>
                <a:lnTo>
                  <a:pt x="4924540" y="473725"/>
                </a:lnTo>
                <a:lnTo>
                  <a:pt x="5497417" y="550843"/>
                </a:lnTo>
                <a:lnTo>
                  <a:pt x="6367749" y="705079"/>
                </a:lnTo>
                <a:lnTo>
                  <a:pt x="6830458" y="892366"/>
                </a:lnTo>
                <a:lnTo>
                  <a:pt x="7127913" y="1178804"/>
                </a:lnTo>
                <a:lnTo>
                  <a:pt x="7039778" y="1443209"/>
                </a:lnTo>
                <a:lnTo>
                  <a:pt x="7116896" y="1663546"/>
                </a:lnTo>
                <a:lnTo>
                  <a:pt x="6940626" y="1916934"/>
                </a:lnTo>
                <a:lnTo>
                  <a:pt x="6731306" y="1894901"/>
                </a:lnTo>
                <a:lnTo>
                  <a:pt x="6786390" y="1443209"/>
                </a:lnTo>
                <a:lnTo>
                  <a:pt x="6643171" y="1090669"/>
                </a:lnTo>
                <a:lnTo>
                  <a:pt x="6477918" y="947450"/>
                </a:lnTo>
                <a:lnTo>
                  <a:pt x="6268597" y="881349"/>
                </a:lnTo>
                <a:lnTo>
                  <a:pt x="5971142" y="914400"/>
                </a:lnTo>
                <a:lnTo>
                  <a:pt x="5761821" y="991518"/>
                </a:lnTo>
                <a:lnTo>
                  <a:pt x="5552501" y="1255922"/>
                </a:lnTo>
                <a:lnTo>
                  <a:pt x="5442332" y="1641513"/>
                </a:lnTo>
                <a:lnTo>
                  <a:pt x="5475383" y="1927951"/>
                </a:lnTo>
                <a:lnTo>
                  <a:pt x="1938968" y="1972019"/>
                </a:lnTo>
                <a:lnTo>
                  <a:pt x="1938968" y="1630496"/>
                </a:lnTo>
                <a:lnTo>
                  <a:pt x="1795749" y="1299990"/>
                </a:lnTo>
                <a:lnTo>
                  <a:pt x="1377108" y="1013551"/>
                </a:lnTo>
                <a:lnTo>
                  <a:pt x="1200838" y="1002534"/>
                </a:lnTo>
                <a:lnTo>
                  <a:pt x="859315" y="1057619"/>
                </a:lnTo>
                <a:lnTo>
                  <a:pt x="594911" y="1288973"/>
                </a:lnTo>
                <a:lnTo>
                  <a:pt x="462708" y="1520327"/>
                </a:lnTo>
                <a:lnTo>
                  <a:pt x="484742" y="1905918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2771800" y="2420888"/>
            <a:ext cx="3238959" cy="572877"/>
          </a:xfrm>
          <a:custGeom>
            <a:avLst/>
            <a:gdLst>
              <a:gd name="connsiteX0" fmla="*/ 1795749 w 3238959"/>
              <a:gd name="connsiteY0" fmla="*/ 66101 h 572877"/>
              <a:gd name="connsiteX1" fmla="*/ 1156771 w 3238959"/>
              <a:gd name="connsiteY1" fmla="*/ 33051 h 572877"/>
              <a:gd name="connsiteX2" fmla="*/ 517793 w 3238959"/>
              <a:gd name="connsiteY2" fmla="*/ 110169 h 572877"/>
              <a:gd name="connsiteX3" fmla="*/ 0 w 3238959"/>
              <a:gd name="connsiteY3" fmla="*/ 220338 h 572877"/>
              <a:gd name="connsiteX4" fmla="*/ 132202 w 3238959"/>
              <a:gd name="connsiteY4" fmla="*/ 352540 h 572877"/>
              <a:gd name="connsiteX5" fmla="*/ 649995 w 3238959"/>
              <a:gd name="connsiteY5" fmla="*/ 429658 h 572877"/>
              <a:gd name="connsiteX6" fmla="*/ 1663547 w 3238959"/>
              <a:gd name="connsiteY6" fmla="*/ 550844 h 572877"/>
              <a:gd name="connsiteX7" fmla="*/ 2148289 w 3238959"/>
              <a:gd name="connsiteY7" fmla="*/ 572877 h 572877"/>
              <a:gd name="connsiteX8" fmla="*/ 2192356 w 3238959"/>
              <a:gd name="connsiteY8" fmla="*/ 396607 h 572877"/>
              <a:gd name="connsiteX9" fmla="*/ 2390660 w 3238959"/>
              <a:gd name="connsiteY9" fmla="*/ 385591 h 572877"/>
              <a:gd name="connsiteX10" fmla="*/ 2522862 w 3238959"/>
              <a:gd name="connsiteY10" fmla="*/ 484742 h 572877"/>
              <a:gd name="connsiteX11" fmla="*/ 2566930 w 3238959"/>
              <a:gd name="connsiteY11" fmla="*/ 572877 h 572877"/>
              <a:gd name="connsiteX12" fmla="*/ 3172858 w 3238959"/>
              <a:gd name="connsiteY12" fmla="*/ 539827 h 572877"/>
              <a:gd name="connsiteX13" fmla="*/ 3238959 w 3238959"/>
              <a:gd name="connsiteY13" fmla="*/ 440675 h 572877"/>
              <a:gd name="connsiteX14" fmla="*/ 3040655 w 3238959"/>
              <a:gd name="connsiteY14" fmla="*/ 418641 h 572877"/>
              <a:gd name="connsiteX15" fmla="*/ 2082188 w 3238959"/>
              <a:gd name="connsiteY15" fmla="*/ 0 h 572877"/>
              <a:gd name="connsiteX16" fmla="*/ 1795749 w 3238959"/>
              <a:gd name="connsiteY16" fmla="*/ 66101 h 57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38959" h="572877">
                <a:moveTo>
                  <a:pt x="1795749" y="66101"/>
                </a:moveTo>
                <a:lnTo>
                  <a:pt x="1156771" y="33051"/>
                </a:lnTo>
                <a:lnTo>
                  <a:pt x="517793" y="110169"/>
                </a:lnTo>
                <a:lnTo>
                  <a:pt x="0" y="220338"/>
                </a:lnTo>
                <a:lnTo>
                  <a:pt x="132202" y="352540"/>
                </a:lnTo>
                <a:lnTo>
                  <a:pt x="649995" y="429658"/>
                </a:lnTo>
                <a:lnTo>
                  <a:pt x="1663547" y="550844"/>
                </a:lnTo>
                <a:lnTo>
                  <a:pt x="2148289" y="572877"/>
                </a:lnTo>
                <a:lnTo>
                  <a:pt x="2192356" y="396607"/>
                </a:lnTo>
                <a:lnTo>
                  <a:pt x="2390660" y="385591"/>
                </a:lnTo>
                <a:lnTo>
                  <a:pt x="2522862" y="484742"/>
                </a:lnTo>
                <a:lnTo>
                  <a:pt x="2566930" y="572877"/>
                </a:lnTo>
                <a:lnTo>
                  <a:pt x="3172858" y="539827"/>
                </a:lnTo>
                <a:lnTo>
                  <a:pt x="3238959" y="440675"/>
                </a:lnTo>
                <a:lnTo>
                  <a:pt x="3040655" y="418641"/>
                </a:lnTo>
                <a:lnTo>
                  <a:pt x="2082188" y="0"/>
                </a:lnTo>
                <a:lnTo>
                  <a:pt x="1795749" y="6610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1331640" y="2708920"/>
            <a:ext cx="936433" cy="198304"/>
          </a:xfrm>
          <a:custGeom>
            <a:avLst/>
            <a:gdLst>
              <a:gd name="connsiteX0" fmla="*/ 33050 w 936433"/>
              <a:gd name="connsiteY0" fmla="*/ 198304 h 198304"/>
              <a:gd name="connsiteX1" fmla="*/ 936433 w 936433"/>
              <a:gd name="connsiteY1" fmla="*/ 0 h 198304"/>
              <a:gd name="connsiteX2" fmla="*/ 319489 w 936433"/>
              <a:gd name="connsiteY2" fmla="*/ 0 h 198304"/>
              <a:gd name="connsiteX3" fmla="*/ 0 w 936433"/>
              <a:gd name="connsiteY3" fmla="*/ 66102 h 198304"/>
              <a:gd name="connsiteX4" fmla="*/ 33050 w 936433"/>
              <a:gd name="connsiteY4" fmla="*/ 198304 h 19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433" h="198304">
                <a:moveTo>
                  <a:pt x="33050" y="198304"/>
                </a:moveTo>
                <a:lnTo>
                  <a:pt x="936433" y="0"/>
                </a:lnTo>
                <a:lnTo>
                  <a:pt x="319489" y="0"/>
                </a:lnTo>
                <a:lnTo>
                  <a:pt x="0" y="66102"/>
                </a:lnTo>
                <a:lnTo>
                  <a:pt x="33050" y="198304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Forme libre 17"/>
          <p:cNvSpPr/>
          <p:nvPr/>
        </p:nvSpPr>
        <p:spPr>
          <a:xfrm>
            <a:off x="5905041" y="3260993"/>
            <a:ext cx="793214" cy="616944"/>
          </a:xfrm>
          <a:custGeom>
            <a:avLst/>
            <a:gdLst>
              <a:gd name="connsiteX0" fmla="*/ 517793 w 793214"/>
              <a:gd name="connsiteY0" fmla="*/ 0 h 616944"/>
              <a:gd name="connsiteX1" fmla="*/ 0 w 793214"/>
              <a:gd name="connsiteY1" fmla="*/ 594911 h 616944"/>
              <a:gd name="connsiteX2" fmla="*/ 275422 w 793214"/>
              <a:gd name="connsiteY2" fmla="*/ 616944 h 616944"/>
              <a:gd name="connsiteX3" fmla="*/ 793214 w 793214"/>
              <a:gd name="connsiteY3" fmla="*/ 44067 h 616944"/>
              <a:gd name="connsiteX4" fmla="*/ 793214 w 793214"/>
              <a:gd name="connsiteY4" fmla="*/ 11017 h 616944"/>
              <a:gd name="connsiteX5" fmla="*/ 517793 w 793214"/>
              <a:gd name="connsiteY5" fmla="*/ 0 h 61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3214" h="616944">
                <a:moveTo>
                  <a:pt x="517793" y="0"/>
                </a:moveTo>
                <a:lnTo>
                  <a:pt x="0" y="594911"/>
                </a:lnTo>
                <a:lnTo>
                  <a:pt x="275422" y="616944"/>
                </a:lnTo>
                <a:lnTo>
                  <a:pt x="793214" y="44067"/>
                </a:lnTo>
                <a:lnTo>
                  <a:pt x="793214" y="11017"/>
                </a:lnTo>
                <a:lnTo>
                  <a:pt x="51779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4932040" y="2780928"/>
            <a:ext cx="429658" cy="308473"/>
          </a:xfrm>
          <a:custGeom>
            <a:avLst/>
            <a:gdLst>
              <a:gd name="connsiteX0" fmla="*/ 55084 w 429658"/>
              <a:gd name="connsiteY0" fmla="*/ 44068 h 308473"/>
              <a:gd name="connsiteX1" fmla="*/ 0 w 429658"/>
              <a:gd name="connsiteY1" fmla="*/ 176270 h 308473"/>
              <a:gd name="connsiteX2" fmla="*/ 165253 w 429658"/>
              <a:gd name="connsiteY2" fmla="*/ 209321 h 308473"/>
              <a:gd name="connsiteX3" fmla="*/ 198303 w 429658"/>
              <a:gd name="connsiteY3" fmla="*/ 286439 h 308473"/>
              <a:gd name="connsiteX4" fmla="*/ 385590 w 429658"/>
              <a:gd name="connsiteY4" fmla="*/ 308473 h 308473"/>
              <a:gd name="connsiteX5" fmla="*/ 429658 w 429658"/>
              <a:gd name="connsiteY5" fmla="*/ 264405 h 308473"/>
              <a:gd name="connsiteX6" fmla="*/ 352540 w 429658"/>
              <a:gd name="connsiteY6" fmla="*/ 88135 h 308473"/>
              <a:gd name="connsiteX7" fmla="*/ 253388 w 429658"/>
              <a:gd name="connsiteY7" fmla="*/ 0 h 308473"/>
              <a:gd name="connsiteX8" fmla="*/ 55084 w 429658"/>
              <a:gd name="connsiteY8" fmla="*/ 44068 h 30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9658" h="308473">
                <a:moveTo>
                  <a:pt x="55084" y="44068"/>
                </a:moveTo>
                <a:lnTo>
                  <a:pt x="0" y="176270"/>
                </a:lnTo>
                <a:lnTo>
                  <a:pt x="165253" y="209321"/>
                </a:lnTo>
                <a:lnTo>
                  <a:pt x="198303" y="286439"/>
                </a:lnTo>
                <a:lnTo>
                  <a:pt x="385590" y="308473"/>
                </a:lnTo>
                <a:lnTo>
                  <a:pt x="429658" y="264405"/>
                </a:lnTo>
                <a:lnTo>
                  <a:pt x="352540" y="88135"/>
                </a:lnTo>
                <a:lnTo>
                  <a:pt x="253388" y="0"/>
                </a:lnTo>
                <a:lnTo>
                  <a:pt x="55084" y="44068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3</cp:revision>
  <dcterms:created xsi:type="dcterms:W3CDTF">2018-10-03T18:57:37Z</dcterms:created>
  <dcterms:modified xsi:type="dcterms:W3CDTF">2018-10-03T19:27:44Z</dcterms:modified>
</cp:coreProperties>
</file>