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2DD421-060D-4864-8184-67B264783FBD}" type="datetimeFigureOut">
              <a:rPr lang="fr-CA" smtClean="0"/>
              <a:pPr/>
              <a:t>2018-10-31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356F97-BFD7-4D72-A051-BDED9CACE0A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i&amp;rct=j&amp;q=&amp;esrc=s&amp;source=images&amp;cd=&amp;cad=rja&amp;uact=8&amp;ved=2ahUKEwj1jrzP-urdAhVphOAKHczCBgMQjRx6BAgBEAU&amp;url=https://pxhere.com/fr/photo/1037859&amp;psig=AOvVaw1jog0XHbfhQEQ1bFwKZJqP&amp;ust=15386796618843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Patrick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ans-tit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associé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1170655" y="1817783"/>
            <a:ext cx="7411485" cy="2363193"/>
          </a:xfrm>
          <a:custGeom>
            <a:avLst/>
            <a:gdLst>
              <a:gd name="connsiteX0" fmla="*/ 481875 w 7411485"/>
              <a:gd name="connsiteY0" fmla="*/ 936434 h 2363193"/>
              <a:gd name="connsiteX1" fmla="*/ 415774 w 7411485"/>
              <a:gd name="connsiteY1" fmla="*/ 958468 h 2363193"/>
              <a:gd name="connsiteX2" fmla="*/ 382723 w 7411485"/>
              <a:gd name="connsiteY2" fmla="*/ 980501 h 2363193"/>
              <a:gd name="connsiteX3" fmla="*/ 316622 w 7411485"/>
              <a:gd name="connsiteY3" fmla="*/ 1002535 h 2363193"/>
              <a:gd name="connsiteX4" fmla="*/ 283572 w 7411485"/>
              <a:gd name="connsiteY4" fmla="*/ 1013552 h 2363193"/>
              <a:gd name="connsiteX5" fmla="*/ 206453 w 7411485"/>
              <a:gd name="connsiteY5" fmla="*/ 1057619 h 2363193"/>
              <a:gd name="connsiteX6" fmla="*/ 162386 w 7411485"/>
              <a:gd name="connsiteY6" fmla="*/ 1156771 h 2363193"/>
              <a:gd name="connsiteX7" fmla="*/ 140352 w 7411485"/>
              <a:gd name="connsiteY7" fmla="*/ 1222872 h 2363193"/>
              <a:gd name="connsiteX8" fmla="*/ 74251 w 7411485"/>
              <a:gd name="connsiteY8" fmla="*/ 1322024 h 2363193"/>
              <a:gd name="connsiteX9" fmla="*/ 30184 w 7411485"/>
              <a:gd name="connsiteY9" fmla="*/ 1388125 h 2363193"/>
              <a:gd name="connsiteX10" fmla="*/ 19167 w 7411485"/>
              <a:gd name="connsiteY10" fmla="*/ 1421176 h 2363193"/>
              <a:gd name="connsiteX11" fmla="*/ 8150 w 7411485"/>
              <a:gd name="connsiteY11" fmla="*/ 1652530 h 2363193"/>
              <a:gd name="connsiteX12" fmla="*/ 41200 w 7411485"/>
              <a:gd name="connsiteY12" fmla="*/ 1850834 h 2363193"/>
              <a:gd name="connsiteX13" fmla="*/ 63234 w 7411485"/>
              <a:gd name="connsiteY13" fmla="*/ 1883884 h 2363193"/>
              <a:gd name="connsiteX14" fmla="*/ 96285 w 7411485"/>
              <a:gd name="connsiteY14" fmla="*/ 1916935 h 2363193"/>
              <a:gd name="connsiteX15" fmla="*/ 129335 w 7411485"/>
              <a:gd name="connsiteY15" fmla="*/ 1938969 h 2363193"/>
              <a:gd name="connsiteX16" fmla="*/ 162386 w 7411485"/>
              <a:gd name="connsiteY16" fmla="*/ 1949986 h 2363193"/>
              <a:gd name="connsiteX17" fmla="*/ 316622 w 7411485"/>
              <a:gd name="connsiteY17" fmla="*/ 1972019 h 2363193"/>
              <a:gd name="connsiteX18" fmla="*/ 459841 w 7411485"/>
              <a:gd name="connsiteY18" fmla="*/ 1994053 h 2363193"/>
              <a:gd name="connsiteX19" fmla="*/ 514926 w 7411485"/>
              <a:gd name="connsiteY19" fmla="*/ 2005070 h 2363193"/>
              <a:gd name="connsiteX20" fmla="*/ 658145 w 7411485"/>
              <a:gd name="connsiteY20" fmla="*/ 2027104 h 2363193"/>
              <a:gd name="connsiteX21" fmla="*/ 735263 w 7411485"/>
              <a:gd name="connsiteY21" fmla="*/ 2049137 h 2363193"/>
              <a:gd name="connsiteX22" fmla="*/ 779331 w 7411485"/>
              <a:gd name="connsiteY22" fmla="*/ 2060154 h 2363193"/>
              <a:gd name="connsiteX23" fmla="*/ 988651 w 7411485"/>
              <a:gd name="connsiteY23" fmla="*/ 2071171 h 2363193"/>
              <a:gd name="connsiteX24" fmla="*/ 1054752 w 7411485"/>
              <a:gd name="connsiteY24" fmla="*/ 2104222 h 2363193"/>
              <a:gd name="connsiteX25" fmla="*/ 1087803 w 7411485"/>
              <a:gd name="connsiteY25" fmla="*/ 2115239 h 2363193"/>
              <a:gd name="connsiteX26" fmla="*/ 1153904 w 7411485"/>
              <a:gd name="connsiteY26" fmla="*/ 2159306 h 2363193"/>
              <a:gd name="connsiteX27" fmla="*/ 1197972 w 7411485"/>
              <a:gd name="connsiteY27" fmla="*/ 2225407 h 2363193"/>
              <a:gd name="connsiteX28" fmla="*/ 1220005 w 7411485"/>
              <a:gd name="connsiteY28" fmla="*/ 2258458 h 2363193"/>
              <a:gd name="connsiteX29" fmla="*/ 1286106 w 7411485"/>
              <a:gd name="connsiteY29" fmla="*/ 2280492 h 2363193"/>
              <a:gd name="connsiteX30" fmla="*/ 1363225 w 7411485"/>
              <a:gd name="connsiteY30" fmla="*/ 2302525 h 2363193"/>
              <a:gd name="connsiteX31" fmla="*/ 1418309 w 7411485"/>
              <a:gd name="connsiteY31" fmla="*/ 2313542 h 2363193"/>
              <a:gd name="connsiteX32" fmla="*/ 1451359 w 7411485"/>
              <a:gd name="connsiteY32" fmla="*/ 2324559 h 2363193"/>
              <a:gd name="connsiteX33" fmla="*/ 1561528 w 7411485"/>
              <a:gd name="connsiteY33" fmla="*/ 2335576 h 2363193"/>
              <a:gd name="connsiteX34" fmla="*/ 1836950 w 7411485"/>
              <a:gd name="connsiteY34" fmla="*/ 2335576 h 2363193"/>
              <a:gd name="connsiteX35" fmla="*/ 1903051 w 7411485"/>
              <a:gd name="connsiteY35" fmla="*/ 2313542 h 2363193"/>
              <a:gd name="connsiteX36" fmla="*/ 1980169 w 7411485"/>
              <a:gd name="connsiteY36" fmla="*/ 2269475 h 2363193"/>
              <a:gd name="connsiteX37" fmla="*/ 2046270 w 7411485"/>
              <a:gd name="connsiteY37" fmla="*/ 2192357 h 2363193"/>
              <a:gd name="connsiteX38" fmla="*/ 2068304 w 7411485"/>
              <a:gd name="connsiteY38" fmla="*/ 2159306 h 2363193"/>
              <a:gd name="connsiteX39" fmla="*/ 2079321 w 7411485"/>
              <a:gd name="connsiteY39" fmla="*/ 2126256 h 2363193"/>
              <a:gd name="connsiteX40" fmla="*/ 2145422 w 7411485"/>
              <a:gd name="connsiteY40" fmla="*/ 2016087 h 2363193"/>
              <a:gd name="connsiteX41" fmla="*/ 2178473 w 7411485"/>
              <a:gd name="connsiteY41" fmla="*/ 1983036 h 2363193"/>
              <a:gd name="connsiteX42" fmla="*/ 2244574 w 7411485"/>
              <a:gd name="connsiteY42" fmla="*/ 1961003 h 2363193"/>
              <a:gd name="connsiteX43" fmla="*/ 2310675 w 7411485"/>
              <a:gd name="connsiteY43" fmla="*/ 1938969 h 2363193"/>
              <a:gd name="connsiteX44" fmla="*/ 2343726 w 7411485"/>
              <a:gd name="connsiteY44" fmla="*/ 1927952 h 2363193"/>
              <a:gd name="connsiteX45" fmla="*/ 2475928 w 7411485"/>
              <a:gd name="connsiteY45" fmla="*/ 1916935 h 2363193"/>
              <a:gd name="connsiteX46" fmla="*/ 2916603 w 7411485"/>
              <a:gd name="connsiteY46" fmla="*/ 1894901 h 2363193"/>
              <a:gd name="connsiteX47" fmla="*/ 3401345 w 7411485"/>
              <a:gd name="connsiteY47" fmla="*/ 1905918 h 2363193"/>
              <a:gd name="connsiteX48" fmla="*/ 3489480 w 7411485"/>
              <a:gd name="connsiteY48" fmla="*/ 1927952 h 2363193"/>
              <a:gd name="connsiteX49" fmla="*/ 3544564 w 7411485"/>
              <a:gd name="connsiteY49" fmla="*/ 1938969 h 2363193"/>
              <a:gd name="connsiteX50" fmla="*/ 3610665 w 7411485"/>
              <a:gd name="connsiteY50" fmla="*/ 1949986 h 2363193"/>
              <a:gd name="connsiteX51" fmla="*/ 3731851 w 7411485"/>
              <a:gd name="connsiteY51" fmla="*/ 1972019 h 2363193"/>
              <a:gd name="connsiteX52" fmla="*/ 4139475 w 7411485"/>
              <a:gd name="connsiteY52" fmla="*/ 1961003 h 2363193"/>
              <a:gd name="connsiteX53" fmla="*/ 4205576 w 7411485"/>
              <a:gd name="connsiteY53" fmla="*/ 1949986 h 2363193"/>
              <a:gd name="connsiteX54" fmla="*/ 4249644 w 7411485"/>
              <a:gd name="connsiteY54" fmla="*/ 1938969 h 2363193"/>
              <a:gd name="connsiteX55" fmla="*/ 5042858 w 7411485"/>
              <a:gd name="connsiteY55" fmla="*/ 1927952 h 2363193"/>
              <a:gd name="connsiteX56" fmla="*/ 5119976 w 7411485"/>
              <a:gd name="connsiteY56" fmla="*/ 1916935 h 2363193"/>
              <a:gd name="connsiteX57" fmla="*/ 5186078 w 7411485"/>
              <a:gd name="connsiteY57" fmla="*/ 1905918 h 2363193"/>
              <a:gd name="connsiteX58" fmla="*/ 5296246 w 7411485"/>
              <a:gd name="connsiteY58" fmla="*/ 1894901 h 2363193"/>
              <a:gd name="connsiteX59" fmla="*/ 5417432 w 7411485"/>
              <a:gd name="connsiteY59" fmla="*/ 1905918 h 2363193"/>
              <a:gd name="connsiteX60" fmla="*/ 5461499 w 7411485"/>
              <a:gd name="connsiteY60" fmla="*/ 1938969 h 2363193"/>
              <a:gd name="connsiteX61" fmla="*/ 5494550 w 7411485"/>
              <a:gd name="connsiteY61" fmla="*/ 1961003 h 2363193"/>
              <a:gd name="connsiteX62" fmla="*/ 5516584 w 7411485"/>
              <a:gd name="connsiteY62" fmla="*/ 1994053 h 2363193"/>
              <a:gd name="connsiteX63" fmla="*/ 5527600 w 7411485"/>
              <a:gd name="connsiteY63" fmla="*/ 2027104 h 2363193"/>
              <a:gd name="connsiteX64" fmla="*/ 5571668 w 7411485"/>
              <a:gd name="connsiteY64" fmla="*/ 2093205 h 2363193"/>
              <a:gd name="connsiteX65" fmla="*/ 5593702 w 7411485"/>
              <a:gd name="connsiteY65" fmla="*/ 2137272 h 2363193"/>
              <a:gd name="connsiteX66" fmla="*/ 5626752 w 7411485"/>
              <a:gd name="connsiteY66" fmla="*/ 2159306 h 2363193"/>
              <a:gd name="connsiteX67" fmla="*/ 5703870 w 7411485"/>
              <a:gd name="connsiteY67" fmla="*/ 2247441 h 2363193"/>
              <a:gd name="connsiteX68" fmla="*/ 5736921 w 7411485"/>
              <a:gd name="connsiteY68" fmla="*/ 2280492 h 2363193"/>
              <a:gd name="connsiteX69" fmla="*/ 5803022 w 7411485"/>
              <a:gd name="connsiteY69" fmla="*/ 2302525 h 2363193"/>
              <a:gd name="connsiteX70" fmla="*/ 5836073 w 7411485"/>
              <a:gd name="connsiteY70" fmla="*/ 2313542 h 2363193"/>
              <a:gd name="connsiteX71" fmla="*/ 5979292 w 7411485"/>
              <a:gd name="connsiteY71" fmla="*/ 2335576 h 2363193"/>
              <a:gd name="connsiteX72" fmla="*/ 6221663 w 7411485"/>
              <a:gd name="connsiteY72" fmla="*/ 2324559 h 2363193"/>
              <a:gd name="connsiteX73" fmla="*/ 6287764 w 7411485"/>
              <a:gd name="connsiteY73" fmla="*/ 2302525 h 2363193"/>
              <a:gd name="connsiteX74" fmla="*/ 6320815 w 7411485"/>
              <a:gd name="connsiteY74" fmla="*/ 2291509 h 2363193"/>
              <a:gd name="connsiteX75" fmla="*/ 6353865 w 7411485"/>
              <a:gd name="connsiteY75" fmla="*/ 2258458 h 2363193"/>
              <a:gd name="connsiteX76" fmla="*/ 6375899 w 7411485"/>
              <a:gd name="connsiteY76" fmla="*/ 2225407 h 2363193"/>
              <a:gd name="connsiteX77" fmla="*/ 6408950 w 7411485"/>
              <a:gd name="connsiteY77" fmla="*/ 2203374 h 2363193"/>
              <a:gd name="connsiteX78" fmla="*/ 6419967 w 7411485"/>
              <a:gd name="connsiteY78" fmla="*/ 2126256 h 2363193"/>
              <a:gd name="connsiteX79" fmla="*/ 6430984 w 7411485"/>
              <a:gd name="connsiteY79" fmla="*/ 2093205 h 2363193"/>
              <a:gd name="connsiteX80" fmla="*/ 6464034 w 7411485"/>
              <a:gd name="connsiteY80" fmla="*/ 2071171 h 2363193"/>
              <a:gd name="connsiteX81" fmla="*/ 6442000 w 7411485"/>
              <a:gd name="connsiteY81" fmla="*/ 1983036 h 2363193"/>
              <a:gd name="connsiteX82" fmla="*/ 6475051 w 7411485"/>
              <a:gd name="connsiteY82" fmla="*/ 1972019 h 2363193"/>
              <a:gd name="connsiteX83" fmla="*/ 6585220 w 7411485"/>
              <a:gd name="connsiteY83" fmla="*/ 1961003 h 2363193"/>
              <a:gd name="connsiteX84" fmla="*/ 6739456 w 7411485"/>
              <a:gd name="connsiteY84" fmla="*/ 1938969 h 2363193"/>
              <a:gd name="connsiteX85" fmla="*/ 6827591 w 7411485"/>
              <a:gd name="connsiteY85" fmla="*/ 1916935 h 2363193"/>
              <a:gd name="connsiteX86" fmla="*/ 7202164 w 7411485"/>
              <a:gd name="connsiteY86" fmla="*/ 1905918 h 2363193"/>
              <a:gd name="connsiteX87" fmla="*/ 7301316 w 7411485"/>
              <a:gd name="connsiteY87" fmla="*/ 1839817 h 2363193"/>
              <a:gd name="connsiteX88" fmla="*/ 7334367 w 7411485"/>
              <a:gd name="connsiteY88" fmla="*/ 1817783 h 2363193"/>
              <a:gd name="connsiteX89" fmla="*/ 7367417 w 7411485"/>
              <a:gd name="connsiteY89" fmla="*/ 1795750 h 2363193"/>
              <a:gd name="connsiteX90" fmla="*/ 7389451 w 7411485"/>
              <a:gd name="connsiteY90" fmla="*/ 1762699 h 2363193"/>
              <a:gd name="connsiteX91" fmla="*/ 7411485 w 7411485"/>
              <a:gd name="connsiteY91" fmla="*/ 1575412 h 2363193"/>
              <a:gd name="connsiteX92" fmla="*/ 7400468 w 7411485"/>
              <a:gd name="connsiteY92" fmla="*/ 1277957 h 2363193"/>
              <a:gd name="connsiteX93" fmla="*/ 7389451 w 7411485"/>
              <a:gd name="connsiteY93" fmla="*/ 1244906 h 2363193"/>
              <a:gd name="connsiteX94" fmla="*/ 7378434 w 7411485"/>
              <a:gd name="connsiteY94" fmla="*/ 1046603 h 2363193"/>
              <a:gd name="connsiteX95" fmla="*/ 7334367 w 7411485"/>
              <a:gd name="connsiteY95" fmla="*/ 947451 h 2363193"/>
              <a:gd name="connsiteX96" fmla="*/ 7301316 w 7411485"/>
              <a:gd name="connsiteY96" fmla="*/ 848299 h 2363193"/>
              <a:gd name="connsiteX97" fmla="*/ 7290299 w 7411485"/>
              <a:gd name="connsiteY97" fmla="*/ 815248 h 2363193"/>
              <a:gd name="connsiteX98" fmla="*/ 7235215 w 7411485"/>
              <a:gd name="connsiteY98" fmla="*/ 749147 h 2363193"/>
              <a:gd name="connsiteX99" fmla="*/ 7169114 w 7411485"/>
              <a:gd name="connsiteY99" fmla="*/ 705080 h 2363193"/>
              <a:gd name="connsiteX100" fmla="*/ 7091996 w 7411485"/>
              <a:gd name="connsiteY100" fmla="*/ 683046 h 2363193"/>
              <a:gd name="connsiteX101" fmla="*/ 6970810 w 7411485"/>
              <a:gd name="connsiteY101" fmla="*/ 649995 h 2363193"/>
              <a:gd name="connsiteX102" fmla="*/ 6739456 w 7411485"/>
              <a:gd name="connsiteY102" fmla="*/ 627962 h 2363193"/>
              <a:gd name="connsiteX103" fmla="*/ 6695388 w 7411485"/>
              <a:gd name="connsiteY103" fmla="*/ 616945 h 2363193"/>
              <a:gd name="connsiteX104" fmla="*/ 6629287 w 7411485"/>
              <a:gd name="connsiteY104" fmla="*/ 605928 h 2363193"/>
              <a:gd name="connsiteX105" fmla="*/ 6574203 w 7411485"/>
              <a:gd name="connsiteY105" fmla="*/ 594911 h 2363193"/>
              <a:gd name="connsiteX106" fmla="*/ 6508102 w 7411485"/>
              <a:gd name="connsiteY106" fmla="*/ 572877 h 2363193"/>
              <a:gd name="connsiteX107" fmla="*/ 6442000 w 7411485"/>
              <a:gd name="connsiteY107" fmla="*/ 550844 h 2363193"/>
              <a:gd name="connsiteX108" fmla="*/ 6408950 w 7411485"/>
              <a:gd name="connsiteY108" fmla="*/ 539827 h 2363193"/>
              <a:gd name="connsiteX109" fmla="*/ 6364882 w 7411485"/>
              <a:gd name="connsiteY109" fmla="*/ 528810 h 2363193"/>
              <a:gd name="connsiteX110" fmla="*/ 6298781 w 7411485"/>
              <a:gd name="connsiteY110" fmla="*/ 506776 h 2363193"/>
              <a:gd name="connsiteX111" fmla="*/ 6243697 w 7411485"/>
              <a:gd name="connsiteY111" fmla="*/ 495759 h 2363193"/>
              <a:gd name="connsiteX112" fmla="*/ 6210646 w 7411485"/>
              <a:gd name="connsiteY112" fmla="*/ 484742 h 2363193"/>
              <a:gd name="connsiteX113" fmla="*/ 6133528 w 7411485"/>
              <a:gd name="connsiteY113" fmla="*/ 473725 h 2363193"/>
              <a:gd name="connsiteX114" fmla="*/ 6078444 w 7411485"/>
              <a:gd name="connsiteY114" fmla="*/ 462709 h 2363193"/>
              <a:gd name="connsiteX115" fmla="*/ 5924208 w 7411485"/>
              <a:gd name="connsiteY115" fmla="*/ 429658 h 2363193"/>
              <a:gd name="connsiteX116" fmla="*/ 5847090 w 7411485"/>
              <a:gd name="connsiteY116" fmla="*/ 396607 h 2363193"/>
              <a:gd name="connsiteX117" fmla="*/ 5747938 w 7411485"/>
              <a:gd name="connsiteY117" fmla="*/ 319489 h 2363193"/>
              <a:gd name="connsiteX118" fmla="*/ 5703870 w 7411485"/>
              <a:gd name="connsiteY118" fmla="*/ 286439 h 2363193"/>
              <a:gd name="connsiteX119" fmla="*/ 5637769 w 7411485"/>
              <a:gd name="connsiteY119" fmla="*/ 264405 h 2363193"/>
              <a:gd name="connsiteX120" fmla="*/ 5560651 w 7411485"/>
              <a:gd name="connsiteY120" fmla="*/ 242371 h 2363193"/>
              <a:gd name="connsiteX121" fmla="*/ 5472516 w 7411485"/>
              <a:gd name="connsiteY121" fmla="*/ 231354 h 2363193"/>
              <a:gd name="connsiteX122" fmla="*/ 5428449 w 7411485"/>
              <a:gd name="connsiteY122" fmla="*/ 220337 h 2363193"/>
              <a:gd name="connsiteX123" fmla="*/ 5362347 w 7411485"/>
              <a:gd name="connsiteY123" fmla="*/ 198304 h 2363193"/>
              <a:gd name="connsiteX124" fmla="*/ 5285229 w 7411485"/>
              <a:gd name="connsiteY124" fmla="*/ 176270 h 2363193"/>
              <a:gd name="connsiteX125" fmla="*/ 5252179 w 7411485"/>
              <a:gd name="connsiteY125" fmla="*/ 154236 h 2363193"/>
              <a:gd name="connsiteX126" fmla="*/ 5197094 w 7411485"/>
              <a:gd name="connsiteY126" fmla="*/ 143219 h 2363193"/>
              <a:gd name="connsiteX127" fmla="*/ 5153027 w 7411485"/>
              <a:gd name="connsiteY127" fmla="*/ 132203 h 2363193"/>
              <a:gd name="connsiteX128" fmla="*/ 5119976 w 7411485"/>
              <a:gd name="connsiteY128" fmla="*/ 121186 h 2363193"/>
              <a:gd name="connsiteX129" fmla="*/ 5075909 w 7411485"/>
              <a:gd name="connsiteY129" fmla="*/ 110169 h 2363193"/>
              <a:gd name="connsiteX130" fmla="*/ 5009808 w 7411485"/>
              <a:gd name="connsiteY130" fmla="*/ 88135 h 2363193"/>
              <a:gd name="connsiteX131" fmla="*/ 4921673 w 7411485"/>
              <a:gd name="connsiteY131" fmla="*/ 77118 h 2363193"/>
              <a:gd name="connsiteX132" fmla="*/ 4877605 w 7411485"/>
              <a:gd name="connsiteY132" fmla="*/ 66101 h 2363193"/>
              <a:gd name="connsiteX133" fmla="*/ 4624217 w 7411485"/>
              <a:gd name="connsiteY133" fmla="*/ 55084 h 2363193"/>
              <a:gd name="connsiteX134" fmla="*/ 4591167 w 7411485"/>
              <a:gd name="connsiteY134" fmla="*/ 44068 h 2363193"/>
              <a:gd name="connsiteX135" fmla="*/ 4492015 w 7411485"/>
              <a:gd name="connsiteY135" fmla="*/ 22034 h 2363193"/>
              <a:gd name="connsiteX136" fmla="*/ 4260661 w 7411485"/>
              <a:gd name="connsiteY136" fmla="*/ 0 h 2363193"/>
              <a:gd name="connsiteX137" fmla="*/ 3908121 w 7411485"/>
              <a:gd name="connsiteY137" fmla="*/ 11017 h 2363193"/>
              <a:gd name="connsiteX138" fmla="*/ 3875070 w 7411485"/>
              <a:gd name="connsiteY138" fmla="*/ 22034 h 2363193"/>
              <a:gd name="connsiteX139" fmla="*/ 3797952 w 7411485"/>
              <a:gd name="connsiteY139" fmla="*/ 33051 h 2363193"/>
              <a:gd name="connsiteX140" fmla="*/ 3709817 w 7411485"/>
              <a:gd name="connsiteY140" fmla="*/ 55084 h 2363193"/>
              <a:gd name="connsiteX141" fmla="*/ 3654733 w 7411485"/>
              <a:gd name="connsiteY141" fmla="*/ 66101 h 2363193"/>
              <a:gd name="connsiteX142" fmla="*/ 3588632 w 7411485"/>
              <a:gd name="connsiteY142" fmla="*/ 88135 h 2363193"/>
              <a:gd name="connsiteX143" fmla="*/ 3544564 w 7411485"/>
              <a:gd name="connsiteY143" fmla="*/ 99152 h 2363193"/>
              <a:gd name="connsiteX144" fmla="*/ 3478463 w 7411485"/>
              <a:gd name="connsiteY144" fmla="*/ 121186 h 2363193"/>
              <a:gd name="connsiteX145" fmla="*/ 3291176 w 7411485"/>
              <a:gd name="connsiteY145" fmla="*/ 132203 h 2363193"/>
              <a:gd name="connsiteX146" fmla="*/ 3225075 w 7411485"/>
              <a:gd name="connsiteY146" fmla="*/ 198304 h 2363193"/>
              <a:gd name="connsiteX147" fmla="*/ 3203041 w 7411485"/>
              <a:gd name="connsiteY147" fmla="*/ 231354 h 2363193"/>
              <a:gd name="connsiteX148" fmla="*/ 3092873 w 7411485"/>
              <a:gd name="connsiteY148" fmla="*/ 297456 h 2363193"/>
              <a:gd name="connsiteX149" fmla="*/ 3026772 w 7411485"/>
              <a:gd name="connsiteY149" fmla="*/ 319489 h 2363193"/>
              <a:gd name="connsiteX150" fmla="*/ 2949653 w 7411485"/>
              <a:gd name="connsiteY150" fmla="*/ 341523 h 2363193"/>
              <a:gd name="connsiteX151" fmla="*/ 2883552 w 7411485"/>
              <a:gd name="connsiteY151" fmla="*/ 363557 h 2363193"/>
              <a:gd name="connsiteX152" fmla="*/ 2806434 w 7411485"/>
              <a:gd name="connsiteY152" fmla="*/ 429658 h 2363193"/>
              <a:gd name="connsiteX153" fmla="*/ 2762367 w 7411485"/>
              <a:gd name="connsiteY153" fmla="*/ 495759 h 2363193"/>
              <a:gd name="connsiteX154" fmla="*/ 2729316 w 7411485"/>
              <a:gd name="connsiteY154" fmla="*/ 528810 h 2363193"/>
              <a:gd name="connsiteX155" fmla="*/ 2707282 w 7411485"/>
              <a:gd name="connsiteY155" fmla="*/ 561860 h 2363193"/>
              <a:gd name="connsiteX156" fmla="*/ 2674232 w 7411485"/>
              <a:gd name="connsiteY156" fmla="*/ 583894 h 2363193"/>
              <a:gd name="connsiteX157" fmla="*/ 2630164 w 7411485"/>
              <a:gd name="connsiteY157" fmla="*/ 616945 h 2363193"/>
              <a:gd name="connsiteX158" fmla="*/ 2486945 w 7411485"/>
              <a:gd name="connsiteY158" fmla="*/ 638978 h 2363193"/>
              <a:gd name="connsiteX159" fmla="*/ 2453894 w 7411485"/>
              <a:gd name="connsiteY159" fmla="*/ 649995 h 2363193"/>
              <a:gd name="connsiteX160" fmla="*/ 1792882 w 7411485"/>
              <a:gd name="connsiteY160" fmla="*/ 649995 h 2363193"/>
              <a:gd name="connsiteX161" fmla="*/ 1759832 w 7411485"/>
              <a:gd name="connsiteY161" fmla="*/ 627962 h 2363193"/>
              <a:gd name="connsiteX162" fmla="*/ 1550511 w 7411485"/>
              <a:gd name="connsiteY162" fmla="*/ 627962 h 2363193"/>
              <a:gd name="connsiteX163" fmla="*/ 1451359 w 7411485"/>
              <a:gd name="connsiteY163" fmla="*/ 694063 h 2363193"/>
              <a:gd name="connsiteX164" fmla="*/ 1418309 w 7411485"/>
              <a:gd name="connsiteY164" fmla="*/ 716097 h 2363193"/>
              <a:gd name="connsiteX165" fmla="*/ 1374241 w 7411485"/>
              <a:gd name="connsiteY165" fmla="*/ 727113 h 2363193"/>
              <a:gd name="connsiteX166" fmla="*/ 1286106 w 7411485"/>
              <a:gd name="connsiteY166" fmla="*/ 749147 h 2363193"/>
              <a:gd name="connsiteX167" fmla="*/ 878482 w 7411485"/>
              <a:gd name="connsiteY167" fmla="*/ 771181 h 2363193"/>
              <a:gd name="connsiteX168" fmla="*/ 713229 w 7411485"/>
              <a:gd name="connsiteY168" fmla="*/ 793215 h 2363193"/>
              <a:gd name="connsiteX169" fmla="*/ 680179 w 7411485"/>
              <a:gd name="connsiteY169" fmla="*/ 815248 h 2363193"/>
              <a:gd name="connsiteX170" fmla="*/ 492892 w 7411485"/>
              <a:gd name="connsiteY170" fmla="*/ 837282 h 2363193"/>
              <a:gd name="connsiteX171" fmla="*/ 415774 w 7411485"/>
              <a:gd name="connsiteY171" fmla="*/ 859316 h 2363193"/>
              <a:gd name="connsiteX172" fmla="*/ 382723 w 7411485"/>
              <a:gd name="connsiteY172" fmla="*/ 870333 h 2363193"/>
              <a:gd name="connsiteX173" fmla="*/ 338656 w 7411485"/>
              <a:gd name="connsiteY173" fmla="*/ 936434 h 2363193"/>
              <a:gd name="connsiteX174" fmla="*/ 239504 w 7411485"/>
              <a:gd name="connsiteY174" fmla="*/ 980501 h 2363193"/>
              <a:gd name="connsiteX175" fmla="*/ 206453 w 7411485"/>
              <a:gd name="connsiteY175" fmla="*/ 1013552 h 2363193"/>
              <a:gd name="connsiteX176" fmla="*/ 195437 w 7411485"/>
              <a:gd name="connsiteY176" fmla="*/ 1046603 h 2363193"/>
              <a:gd name="connsiteX177" fmla="*/ 173403 w 7411485"/>
              <a:gd name="connsiteY177" fmla="*/ 1079653 h 2363193"/>
              <a:gd name="connsiteX178" fmla="*/ 162386 w 7411485"/>
              <a:gd name="connsiteY178" fmla="*/ 1134737 h 2363193"/>
              <a:gd name="connsiteX179" fmla="*/ 151369 w 7411485"/>
              <a:gd name="connsiteY179" fmla="*/ 1167788 h 236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7411485" h="2363193">
                <a:moveTo>
                  <a:pt x="481875" y="936434"/>
                </a:moveTo>
                <a:cubicBezTo>
                  <a:pt x="459841" y="943779"/>
                  <a:pt x="435099" y="945585"/>
                  <a:pt x="415774" y="958468"/>
                </a:cubicBezTo>
                <a:cubicBezTo>
                  <a:pt x="404757" y="965812"/>
                  <a:pt x="394822" y="975124"/>
                  <a:pt x="382723" y="980501"/>
                </a:cubicBezTo>
                <a:cubicBezTo>
                  <a:pt x="361499" y="989934"/>
                  <a:pt x="338656" y="995190"/>
                  <a:pt x="316622" y="1002535"/>
                </a:cubicBezTo>
                <a:cubicBezTo>
                  <a:pt x="305605" y="1006207"/>
                  <a:pt x="293959" y="1008359"/>
                  <a:pt x="283572" y="1013552"/>
                </a:cubicBezTo>
                <a:cubicBezTo>
                  <a:pt x="227661" y="1041507"/>
                  <a:pt x="253169" y="1026476"/>
                  <a:pt x="206453" y="1057619"/>
                </a:cubicBezTo>
                <a:cubicBezTo>
                  <a:pt x="171537" y="1109995"/>
                  <a:pt x="188607" y="1078109"/>
                  <a:pt x="162386" y="1156771"/>
                </a:cubicBezTo>
                <a:cubicBezTo>
                  <a:pt x="162386" y="1156772"/>
                  <a:pt x="140353" y="1222871"/>
                  <a:pt x="140352" y="1222872"/>
                </a:cubicBezTo>
                <a:lnTo>
                  <a:pt x="74251" y="1322024"/>
                </a:lnTo>
                <a:lnTo>
                  <a:pt x="30184" y="1388125"/>
                </a:lnTo>
                <a:lnTo>
                  <a:pt x="19167" y="1421176"/>
                </a:lnTo>
                <a:cubicBezTo>
                  <a:pt x="15495" y="1498294"/>
                  <a:pt x="8150" y="1575325"/>
                  <a:pt x="8150" y="1652530"/>
                </a:cubicBezTo>
                <a:cubicBezTo>
                  <a:pt x="8150" y="1766437"/>
                  <a:pt x="0" y="1778734"/>
                  <a:pt x="41200" y="1850834"/>
                </a:cubicBezTo>
                <a:cubicBezTo>
                  <a:pt x="47769" y="1862330"/>
                  <a:pt x="54758" y="1873712"/>
                  <a:pt x="63234" y="1883884"/>
                </a:cubicBezTo>
                <a:cubicBezTo>
                  <a:pt x="73208" y="1895853"/>
                  <a:pt x="84316" y="1906961"/>
                  <a:pt x="96285" y="1916935"/>
                </a:cubicBezTo>
                <a:cubicBezTo>
                  <a:pt x="106457" y="1925411"/>
                  <a:pt x="117492" y="1933048"/>
                  <a:pt x="129335" y="1938969"/>
                </a:cubicBezTo>
                <a:cubicBezTo>
                  <a:pt x="139722" y="1944163"/>
                  <a:pt x="150950" y="1947968"/>
                  <a:pt x="162386" y="1949986"/>
                </a:cubicBezTo>
                <a:cubicBezTo>
                  <a:pt x="213530" y="1959011"/>
                  <a:pt x="266239" y="1959423"/>
                  <a:pt x="316622" y="1972019"/>
                </a:cubicBezTo>
                <a:cubicBezTo>
                  <a:pt x="408358" y="1994953"/>
                  <a:pt x="311804" y="1972905"/>
                  <a:pt x="459841" y="1994053"/>
                </a:cubicBezTo>
                <a:cubicBezTo>
                  <a:pt x="478378" y="1996701"/>
                  <a:pt x="496455" y="2001992"/>
                  <a:pt x="514926" y="2005070"/>
                </a:cubicBezTo>
                <a:cubicBezTo>
                  <a:pt x="562570" y="2013011"/>
                  <a:pt x="610579" y="2018710"/>
                  <a:pt x="658145" y="2027104"/>
                </a:cubicBezTo>
                <a:cubicBezTo>
                  <a:pt x="703170" y="2035050"/>
                  <a:pt x="695754" y="2037849"/>
                  <a:pt x="735263" y="2049137"/>
                </a:cubicBezTo>
                <a:cubicBezTo>
                  <a:pt x="749822" y="2053296"/>
                  <a:pt x="764247" y="2058842"/>
                  <a:pt x="779331" y="2060154"/>
                </a:cubicBezTo>
                <a:cubicBezTo>
                  <a:pt x="848938" y="2066207"/>
                  <a:pt x="918878" y="2067499"/>
                  <a:pt x="988651" y="2071171"/>
                </a:cubicBezTo>
                <a:cubicBezTo>
                  <a:pt x="1071726" y="2098863"/>
                  <a:pt x="969326" y="2061508"/>
                  <a:pt x="1054752" y="2104222"/>
                </a:cubicBezTo>
                <a:cubicBezTo>
                  <a:pt x="1065139" y="2109416"/>
                  <a:pt x="1077651" y="2109599"/>
                  <a:pt x="1087803" y="2115239"/>
                </a:cubicBezTo>
                <a:cubicBezTo>
                  <a:pt x="1110952" y="2128099"/>
                  <a:pt x="1153904" y="2159306"/>
                  <a:pt x="1153904" y="2159306"/>
                </a:cubicBezTo>
                <a:cubicBezTo>
                  <a:pt x="1173266" y="2217391"/>
                  <a:pt x="1152124" y="2170389"/>
                  <a:pt x="1197972" y="2225407"/>
                </a:cubicBezTo>
                <a:cubicBezTo>
                  <a:pt x="1206448" y="2235579"/>
                  <a:pt x="1208777" y="2251440"/>
                  <a:pt x="1220005" y="2258458"/>
                </a:cubicBezTo>
                <a:cubicBezTo>
                  <a:pt x="1239700" y="2270768"/>
                  <a:pt x="1264072" y="2273147"/>
                  <a:pt x="1286106" y="2280492"/>
                </a:cubicBezTo>
                <a:cubicBezTo>
                  <a:pt x="1322917" y="2292762"/>
                  <a:pt x="1321717" y="2293301"/>
                  <a:pt x="1363225" y="2302525"/>
                </a:cubicBezTo>
                <a:cubicBezTo>
                  <a:pt x="1381504" y="2306587"/>
                  <a:pt x="1400143" y="2309000"/>
                  <a:pt x="1418309" y="2313542"/>
                </a:cubicBezTo>
                <a:cubicBezTo>
                  <a:pt x="1429575" y="2316359"/>
                  <a:pt x="1439881" y="2322793"/>
                  <a:pt x="1451359" y="2324559"/>
                </a:cubicBezTo>
                <a:cubicBezTo>
                  <a:pt x="1487836" y="2330171"/>
                  <a:pt x="1524805" y="2331904"/>
                  <a:pt x="1561528" y="2335576"/>
                </a:cubicBezTo>
                <a:cubicBezTo>
                  <a:pt x="1671997" y="2363193"/>
                  <a:pt x="1633809" y="2358148"/>
                  <a:pt x="1836950" y="2335576"/>
                </a:cubicBezTo>
                <a:cubicBezTo>
                  <a:pt x="1860034" y="2333011"/>
                  <a:pt x="1882277" y="2323929"/>
                  <a:pt x="1903051" y="2313542"/>
                </a:cubicBezTo>
                <a:cubicBezTo>
                  <a:pt x="1929991" y="2300072"/>
                  <a:pt x="1956810" y="2288940"/>
                  <a:pt x="1980169" y="2269475"/>
                </a:cubicBezTo>
                <a:cubicBezTo>
                  <a:pt x="2008432" y="2245923"/>
                  <a:pt x="2024815" y="2222394"/>
                  <a:pt x="2046270" y="2192357"/>
                </a:cubicBezTo>
                <a:cubicBezTo>
                  <a:pt x="2053966" y="2181583"/>
                  <a:pt x="2062382" y="2171149"/>
                  <a:pt x="2068304" y="2159306"/>
                </a:cubicBezTo>
                <a:cubicBezTo>
                  <a:pt x="2073497" y="2148919"/>
                  <a:pt x="2074747" y="2136930"/>
                  <a:pt x="2079321" y="2126256"/>
                </a:cubicBezTo>
                <a:cubicBezTo>
                  <a:pt x="2092361" y="2095829"/>
                  <a:pt x="2125842" y="2035667"/>
                  <a:pt x="2145422" y="2016087"/>
                </a:cubicBezTo>
                <a:cubicBezTo>
                  <a:pt x="2156439" y="2005070"/>
                  <a:pt x="2164853" y="1990602"/>
                  <a:pt x="2178473" y="1983036"/>
                </a:cubicBezTo>
                <a:cubicBezTo>
                  <a:pt x="2198776" y="1971757"/>
                  <a:pt x="2222540" y="1968347"/>
                  <a:pt x="2244574" y="1961003"/>
                </a:cubicBezTo>
                <a:lnTo>
                  <a:pt x="2310675" y="1938969"/>
                </a:lnTo>
                <a:cubicBezTo>
                  <a:pt x="2321692" y="1935297"/>
                  <a:pt x="2332153" y="1928916"/>
                  <a:pt x="2343726" y="1927952"/>
                </a:cubicBezTo>
                <a:lnTo>
                  <a:pt x="2475928" y="1916935"/>
                </a:lnTo>
                <a:cubicBezTo>
                  <a:pt x="2643063" y="1875151"/>
                  <a:pt x="2550610" y="1894901"/>
                  <a:pt x="2916603" y="1894901"/>
                </a:cubicBezTo>
                <a:cubicBezTo>
                  <a:pt x="3078225" y="1894901"/>
                  <a:pt x="3239764" y="1902246"/>
                  <a:pt x="3401345" y="1905918"/>
                </a:cubicBezTo>
                <a:cubicBezTo>
                  <a:pt x="3430723" y="1913263"/>
                  <a:pt x="3459786" y="1922013"/>
                  <a:pt x="3489480" y="1927952"/>
                </a:cubicBezTo>
                <a:lnTo>
                  <a:pt x="3544564" y="1938969"/>
                </a:lnTo>
                <a:cubicBezTo>
                  <a:pt x="3566541" y="1942965"/>
                  <a:pt x="3588761" y="1945605"/>
                  <a:pt x="3610665" y="1949986"/>
                </a:cubicBezTo>
                <a:cubicBezTo>
                  <a:pt x="3740511" y="1975955"/>
                  <a:pt x="3535841" y="1944020"/>
                  <a:pt x="3731851" y="1972019"/>
                </a:cubicBezTo>
                <a:lnTo>
                  <a:pt x="4139475" y="1961003"/>
                </a:lnTo>
                <a:cubicBezTo>
                  <a:pt x="4161788" y="1959965"/>
                  <a:pt x="4183672" y="1954367"/>
                  <a:pt x="4205576" y="1949986"/>
                </a:cubicBezTo>
                <a:cubicBezTo>
                  <a:pt x="4220423" y="1947016"/>
                  <a:pt x="4234508" y="1939367"/>
                  <a:pt x="4249644" y="1938969"/>
                </a:cubicBezTo>
                <a:cubicBezTo>
                  <a:pt x="4513983" y="1932013"/>
                  <a:pt x="4778453" y="1931624"/>
                  <a:pt x="5042858" y="1927952"/>
                </a:cubicBezTo>
                <a:lnTo>
                  <a:pt x="5119976" y="1916935"/>
                </a:lnTo>
                <a:cubicBezTo>
                  <a:pt x="5142054" y="1913538"/>
                  <a:pt x="5163913" y="1908689"/>
                  <a:pt x="5186078" y="1905918"/>
                </a:cubicBezTo>
                <a:cubicBezTo>
                  <a:pt x="5222699" y="1901340"/>
                  <a:pt x="5259523" y="1898573"/>
                  <a:pt x="5296246" y="1894901"/>
                </a:cubicBezTo>
                <a:cubicBezTo>
                  <a:pt x="5336641" y="1898573"/>
                  <a:pt x="5378240" y="1895467"/>
                  <a:pt x="5417432" y="1905918"/>
                </a:cubicBezTo>
                <a:cubicBezTo>
                  <a:pt x="5435173" y="1910649"/>
                  <a:pt x="5446558" y="1928297"/>
                  <a:pt x="5461499" y="1938969"/>
                </a:cubicBezTo>
                <a:cubicBezTo>
                  <a:pt x="5472273" y="1946665"/>
                  <a:pt x="5483533" y="1953658"/>
                  <a:pt x="5494550" y="1961003"/>
                </a:cubicBezTo>
                <a:cubicBezTo>
                  <a:pt x="5501895" y="1972020"/>
                  <a:pt x="5510663" y="1982210"/>
                  <a:pt x="5516584" y="1994053"/>
                </a:cubicBezTo>
                <a:cubicBezTo>
                  <a:pt x="5521777" y="2004440"/>
                  <a:pt x="5521960" y="2016953"/>
                  <a:pt x="5527600" y="2027104"/>
                </a:cubicBezTo>
                <a:cubicBezTo>
                  <a:pt x="5540460" y="2050253"/>
                  <a:pt x="5559825" y="2069520"/>
                  <a:pt x="5571668" y="2093205"/>
                </a:cubicBezTo>
                <a:cubicBezTo>
                  <a:pt x="5579013" y="2107894"/>
                  <a:pt x="5583188" y="2124656"/>
                  <a:pt x="5593702" y="2137272"/>
                </a:cubicBezTo>
                <a:cubicBezTo>
                  <a:pt x="5602178" y="2147444"/>
                  <a:pt x="5615735" y="2151961"/>
                  <a:pt x="5626752" y="2159306"/>
                </a:cubicBezTo>
                <a:cubicBezTo>
                  <a:pt x="5705707" y="2277737"/>
                  <a:pt x="5635015" y="2190061"/>
                  <a:pt x="5703870" y="2247441"/>
                </a:cubicBezTo>
                <a:cubicBezTo>
                  <a:pt x="5715839" y="2257415"/>
                  <a:pt x="5723301" y="2272926"/>
                  <a:pt x="5736921" y="2280492"/>
                </a:cubicBezTo>
                <a:cubicBezTo>
                  <a:pt x="5757224" y="2291771"/>
                  <a:pt x="5780988" y="2295181"/>
                  <a:pt x="5803022" y="2302525"/>
                </a:cubicBezTo>
                <a:cubicBezTo>
                  <a:pt x="5814039" y="2306197"/>
                  <a:pt x="5824577" y="2311900"/>
                  <a:pt x="5836073" y="2313542"/>
                </a:cubicBezTo>
                <a:cubicBezTo>
                  <a:pt x="5935304" y="2327718"/>
                  <a:pt x="5887577" y="2320290"/>
                  <a:pt x="5979292" y="2335576"/>
                </a:cubicBezTo>
                <a:cubicBezTo>
                  <a:pt x="6060082" y="2331904"/>
                  <a:pt x="6141249" y="2333175"/>
                  <a:pt x="6221663" y="2324559"/>
                </a:cubicBezTo>
                <a:cubicBezTo>
                  <a:pt x="6244756" y="2322085"/>
                  <a:pt x="6265730" y="2309869"/>
                  <a:pt x="6287764" y="2302525"/>
                </a:cubicBezTo>
                <a:lnTo>
                  <a:pt x="6320815" y="2291509"/>
                </a:lnTo>
                <a:cubicBezTo>
                  <a:pt x="6331832" y="2280492"/>
                  <a:pt x="6343891" y="2270427"/>
                  <a:pt x="6353865" y="2258458"/>
                </a:cubicBezTo>
                <a:cubicBezTo>
                  <a:pt x="6362341" y="2248286"/>
                  <a:pt x="6366536" y="2234770"/>
                  <a:pt x="6375899" y="2225407"/>
                </a:cubicBezTo>
                <a:cubicBezTo>
                  <a:pt x="6385262" y="2216045"/>
                  <a:pt x="6397933" y="2210718"/>
                  <a:pt x="6408950" y="2203374"/>
                </a:cubicBezTo>
                <a:cubicBezTo>
                  <a:pt x="6412622" y="2177668"/>
                  <a:pt x="6414874" y="2151719"/>
                  <a:pt x="6419967" y="2126256"/>
                </a:cubicBezTo>
                <a:cubicBezTo>
                  <a:pt x="6422245" y="2114869"/>
                  <a:pt x="6423730" y="2102273"/>
                  <a:pt x="6430984" y="2093205"/>
                </a:cubicBezTo>
                <a:cubicBezTo>
                  <a:pt x="6439255" y="2082866"/>
                  <a:pt x="6453017" y="2078516"/>
                  <a:pt x="6464034" y="2071171"/>
                </a:cubicBezTo>
                <a:cubicBezTo>
                  <a:pt x="6456689" y="2041793"/>
                  <a:pt x="6438656" y="2013133"/>
                  <a:pt x="6442000" y="1983036"/>
                </a:cubicBezTo>
                <a:cubicBezTo>
                  <a:pt x="6443282" y="1971494"/>
                  <a:pt x="6463573" y="1973785"/>
                  <a:pt x="6475051" y="1972019"/>
                </a:cubicBezTo>
                <a:cubicBezTo>
                  <a:pt x="6511528" y="1966407"/>
                  <a:pt x="6548497" y="1964675"/>
                  <a:pt x="6585220" y="1961003"/>
                </a:cubicBezTo>
                <a:cubicBezTo>
                  <a:pt x="6693863" y="1933842"/>
                  <a:pt x="6544090" y="1969026"/>
                  <a:pt x="6739456" y="1938969"/>
                </a:cubicBezTo>
                <a:cubicBezTo>
                  <a:pt x="6819426" y="1926666"/>
                  <a:pt x="6714106" y="1922755"/>
                  <a:pt x="6827591" y="1916935"/>
                </a:cubicBezTo>
                <a:cubicBezTo>
                  <a:pt x="6952339" y="1910538"/>
                  <a:pt x="7077306" y="1909590"/>
                  <a:pt x="7202164" y="1905918"/>
                </a:cubicBezTo>
                <a:lnTo>
                  <a:pt x="7301316" y="1839817"/>
                </a:lnTo>
                <a:lnTo>
                  <a:pt x="7334367" y="1817783"/>
                </a:lnTo>
                <a:lnTo>
                  <a:pt x="7367417" y="1795750"/>
                </a:lnTo>
                <a:cubicBezTo>
                  <a:pt x="7374762" y="1784733"/>
                  <a:pt x="7384235" y="1774869"/>
                  <a:pt x="7389451" y="1762699"/>
                </a:cubicBezTo>
                <a:cubicBezTo>
                  <a:pt x="7408545" y="1718147"/>
                  <a:pt x="7410488" y="1588370"/>
                  <a:pt x="7411485" y="1575412"/>
                </a:cubicBezTo>
                <a:cubicBezTo>
                  <a:pt x="7407813" y="1476260"/>
                  <a:pt x="7407068" y="1376957"/>
                  <a:pt x="7400468" y="1277957"/>
                </a:cubicBezTo>
                <a:cubicBezTo>
                  <a:pt x="7399696" y="1266370"/>
                  <a:pt x="7390552" y="1256467"/>
                  <a:pt x="7389451" y="1244906"/>
                </a:cubicBezTo>
                <a:cubicBezTo>
                  <a:pt x="7383174" y="1179001"/>
                  <a:pt x="7386646" y="1112295"/>
                  <a:pt x="7378434" y="1046603"/>
                </a:cubicBezTo>
                <a:cubicBezTo>
                  <a:pt x="7367025" y="955331"/>
                  <a:pt x="7360840" y="1007014"/>
                  <a:pt x="7334367" y="947451"/>
                </a:cubicBezTo>
                <a:cubicBezTo>
                  <a:pt x="7334365" y="947447"/>
                  <a:pt x="7306825" y="864826"/>
                  <a:pt x="7301316" y="848299"/>
                </a:cubicBezTo>
                <a:cubicBezTo>
                  <a:pt x="7297644" y="837282"/>
                  <a:pt x="7296741" y="824910"/>
                  <a:pt x="7290299" y="815248"/>
                </a:cubicBezTo>
                <a:cubicBezTo>
                  <a:pt x="7270715" y="785873"/>
                  <a:pt x="7264575" y="771983"/>
                  <a:pt x="7235215" y="749147"/>
                </a:cubicBezTo>
                <a:cubicBezTo>
                  <a:pt x="7214312" y="732889"/>
                  <a:pt x="7194804" y="711503"/>
                  <a:pt x="7169114" y="705080"/>
                </a:cubicBezTo>
                <a:cubicBezTo>
                  <a:pt x="7146749" y="699489"/>
                  <a:pt x="7114125" y="692530"/>
                  <a:pt x="7091996" y="683046"/>
                </a:cubicBezTo>
                <a:cubicBezTo>
                  <a:pt x="7007881" y="646996"/>
                  <a:pt x="7090783" y="667134"/>
                  <a:pt x="6970810" y="649995"/>
                </a:cubicBezTo>
                <a:cubicBezTo>
                  <a:pt x="6869584" y="616253"/>
                  <a:pt x="6979965" y="649826"/>
                  <a:pt x="6739456" y="627962"/>
                </a:cubicBezTo>
                <a:cubicBezTo>
                  <a:pt x="6724377" y="626591"/>
                  <a:pt x="6710235" y="619915"/>
                  <a:pt x="6695388" y="616945"/>
                </a:cubicBezTo>
                <a:cubicBezTo>
                  <a:pt x="6673484" y="612564"/>
                  <a:pt x="6651264" y="609924"/>
                  <a:pt x="6629287" y="605928"/>
                </a:cubicBezTo>
                <a:cubicBezTo>
                  <a:pt x="6610864" y="602578"/>
                  <a:pt x="6592268" y="599838"/>
                  <a:pt x="6574203" y="594911"/>
                </a:cubicBezTo>
                <a:cubicBezTo>
                  <a:pt x="6551796" y="588800"/>
                  <a:pt x="6530136" y="580222"/>
                  <a:pt x="6508102" y="572877"/>
                </a:cubicBezTo>
                <a:lnTo>
                  <a:pt x="6442000" y="550844"/>
                </a:lnTo>
                <a:cubicBezTo>
                  <a:pt x="6430983" y="547172"/>
                  <a:pt x="6420216" y="542643"/>
                  <a:pt x="6408950" y="539827"/>
                </a:cubicBezTo>
                <a:cubicBezTo>
                  <a:pt x="6394261" y="536155"/>
                  <a:pt x="6379385" y="533161"/>
                  <a:pt x="6364882" y="528810"/>
                </a:cubicBezTo>
                <a:cubicBezTo>
                  <a:pt x="6342636" y="522136"/>
                  <a:pt x="6321556" y="511331"/>
                  <a:pt x="6298781" y="506776"/>
                </a:cubicBezTo>
                <a:cubicBezTo>
                  <a:pt x="6280420" y="503104"/>
                  <a:pt x="6261863" y="500301"/>
                  <a:pt x="6243697" y="495759"/>
                </a:cubicBezTo>
                <a:cubicBezTo>
                  <a:pt x="6232431" y="492942"/>
                  <a:pt x="6222033" y="487020"/>
                  <a:pt x="6210646" y="484742"/>
                </a:cubicBezTo>
                <a:cubicBezTo>
                  <a:pt x="6185183" y="479649"/>
                  <a:pt x="6159142" y="477994"/>
                  <a:pt x="6133528" y="473725"/>
                </a:cubicBezTo>
                <a:cubicBezTo>
                  <a:pt x="6115058" y="470647"/>
                  <a:pt x="6096867" y="466059"/>
                  <a:pt x="6078444" y="462709"/>
                </a:cubicBezTo>
                <a:cubicBezTo>
                  <a:pt x="6041544" y="456000"/>
                  <a:pt x="5953932" y="444520"/>
                  <a:pt x="5924208" y="429658"/>
                </a:cubicBezTo>
                <a:cubicBezTo>
                  <a:pt x="5869753" y="402431"/>
                  <a:pt x="5895720" y="412818"/>
                  <a:pt x="5847090" y="396607"/>
                </a:cubicBezTo>
                <a:cubicBezTo>
                  <a:pt x="5779814" y="329333"/>
                  <a:pt x="5853348" y="398544"/>
                  <a:pt x="5747938" y="319489"/>
                </a:cubicBezTo>
                <a:cubicBezTo>
                  <a:pt x="5733249" y="308472"/>
                  <a:pt x="5720293" y="294650"/>
                  <a:pt x="5703870" y="286439"/>
                </a:cubicBezTo>
                <a:cubicBezTo>
                  <a:pt x="5683096" y="276052"/>
                  <a:pt x="5659803" y="271750"/>
                  <a:pt x="5637769" y="264405"/>
                </a:cubicBezTo>
                <a:cubicBezTo>
                  <a:pt x="5611575" y="255674"/>
                  <a:pt x="5588315" y="246982"/>
                  <a:pt x="5560651" y="242371"/>
                </a:cubicBezTo>
                <a:cubicBezTo>
                  <a:pt x="5531447" y="237504"/>
                  <a:pt x="5501894" y="235026"/>
                  <a:pt x="5472516" y="231354"/>
                </a:cubicBezTo>
                <a:cubicBezTo>
                  <a:pt x="5457827" y="227682"/>
                  <a:pt x="5442952" y="224688"/>
                  <a:pt x="5428449" y="220337"/>
                </a:cubicBezTo>
                <a:cubicBezTo>
                  <a:pt x="5406203" y="213663"/>
                  <a:pt x="5384879" y="203937"/>
                  <a:pt x="5362347" y="198304"/>
                </a:cubicBezTo>
                <a:cubicBezTo>
                  <a:pt x="5307014" y="184470"/>
                  <a:pt x="5332644" y="192075"/>
                  <a:pt x="5285229" y="176270"/>
                </a:cubicBezTo>
                <a:cubicBezTo>
                  <a:pt x="5274212" y="168925"/>
                  <a:pt x="5264576" y="158885"/>
                  <a:pt x="5252179" y="154236"/>
                </a:cubicBezTo>
                <a:cubicBezTo>
                  <a:pt x="5234646" y="147661"/>
                  <a:pt x="5215373" y="147281"/>
                  <a:pt x="5197094" y="143219"/>
                </a:cubicBezTo>
                <a:cubicBezTo>
                  <a:pt x="5182314" y="139935"/>
                  <a:pt x="5167585" y="136362"/>
                  <a:pt x="5153027" y="132203"/>
                </a:cubicBezTo>
                <a:cubicBezTo>
                  <a:pt x="5141861" y="129013"/>
                  <a:pt x="5131142" y="124376"/>
                  <a:pt x="5119976" y="121186"/>
                </a:cubicBezTo>
                <a:cubicBezTo>
                  <a:pt x="5105417" y="117026"/>
                  <a:pt x="5090412" y="114520"/>
                  <a:pt x="5075909" y="110169"/>
                </a:cubicBezTo>
                <a:cubicBezTo>
                  <a:pt x="5053663" y="103495"/>
                  <a:pt x="5032854" y="91016"/>
                  <a:pt x="5009808" y="88135"/>
                </a:cubicBezTo>
                <a:cubicBezTo>
                  <a:pt x="4980430" y="84463"/>
                  <a:pt x="4950877" y="81985"/>
                  <a:pt x="4921673" y="77118"/>
                </a:cubicBezTo>
                <a:cubicBezTo>
                  <a:pt x="4906738" y="74629"/>
                  <a:pt x="4892705" y="67220"/>
                  <a:pt x="4877605" y="66101"/>
                </a:cubicBezTo>
                <a:cubicBezTo>
                  <a:pt x="4793294" y="59856"/>
                  <a:pt x="4708680" y="58756"/>
                  <a:pt x="4624217" y="55084"/>
                </a:cubicBezTo>
                <a:cubicBezTo>
                  <a:pt x="4613200" y="51412"/>
                  <a:pt x="4602333" y="47258"/>
                  <a:pt x="4591167" y="44068"/>
                </a:cubicBezTo>
                <a:cubicBezTo>
                  <a:pt x="4565579" y="36757"/>
                  <a:pt x="4516627" y="25821"/>
                  <a:pt x="4492015" y="22034"/>
                </a:cubicBezTo>
                <a:cubicBezTo>
                  <a:pt x="4407237" y="8991"/>
                  <a:pt x="4351136" y="6960"/>
                  <a:pt x="4260661" y="0"/>
                </a:cubicBezTo>
                <a:cubicBezTo>
                  <a:pt x="4143148" y="3672"/>
                  <a:pt x="4025500" y="4310"/>
                  <a:pt x="3908121" y="11017"/>
                </a:cubicBezTo>
                <a:cubicBezTo>
                  <a:pt x="3896527" y="11680"/>
                  <a:pt x="3886457" y="19756"/>
                  <a:pt x="3875070" y="22034"/>
                </a:cubicBezTo>
                <a:cubicBezTo>
                  <a:pt x="3849607" y="27127"/>
                  <a:pt x="3823415" y="27959"/>
                  <a:pt x="3797952" y="33051"/>
                </a:cubicBezTo>
                <a:cubicBezTo>
                  <a:pt x="3768258" y="38990"/>
                  <a:pt x="3739511" y="49145"/>
                  <a:pt x="3709817" y="55084"/>
                </a:cubicBezTo>
                <a:cubicBezTo>
                  <a:pt x="3691456" y="58756"/>
                  <a:pt x="3672798" y="61174"/>
                  <a:pt x="3654733" y="66101"/>
                </a:cubicBezTo>
                <a:cubicBezTo>
                  <a:pt x="3632326" y="72212"/>
                  <a:pt x="3611164" y="82502"/>
                  <a:pt x="3588632" y="88135"/>
                </a:cubicBezTo>
                <a:cubicBezTo>
                  <a:pt x="3573943" y="91807"/>
                  <a:pt x="3559067" y="94801"/>
                  <a:pt x="3544564" y="99152"/>
                </a:cubicBezTo>
                <a:cubicBezTo>
                  <a:pt x="3522318" y="105826"/>
                  <a:pt x="3501648" y="119822"/>
                  <a:pt x="3478463" y="121186"/>
                </a:cubicBezTo>
                <a:lnTo>
                  <a:pt x="3291176" y="132203"/>
                </a:lnTo>
                <a:cubicBezTo>
                  <a:pt x="3269142" y="154237"/>
                  <a:pt x="3242360" y="172377"/>
                  <a:pt x="3225075" y="198304"/>
                </a:cubicBezTo>
                <a:cubicBezTo>
                  <a:pt x="3217730" y="209321"/>
                  <a:pt x="3213006" y="222635"/>
                  <a:pt x="3203041" y="231354"/>
                </a:cubicBezTo>
                <a:cubicBezTo>
                  <a:pt x="3181261" y="250411"/>
                  <a:pt x="3124665" y="284739"/>
                  <a:pt x="3092873" y="297456"/>
                </a:cubicBezTo>
                <a:cubicBezTo>
                  <a:pt x="3071309" y="306082"/>
                  <a:pt x="3048806" y="312145"/>
                  <a:pt x="3026772" y="319489"/>
                </a:cubicBezTo>
                <a:cubicBezTo>
                  <a:pt x="2915666" y="356523"/>
                  <a:pt x="3088029" y="300010"/>
                  <a:pt x="2949653" y="341523"/>
                </a:cubicBezTo>
                <a:cubicBezTo>
                  <a:pt x="2927407" y="348197"/>
                  <a:pt x="2883552" y="363557"/>
                  <a:pt x="2883552" y="363557"/>
                </a:cubicBezTo>
                <a:cubicBezTo>
                  <a:pt x="2855954" y="384255"/>
                  <a:pt x="2827917" y="402037"/>
                  <a:pt x="2806434" y="429658"/>
                </a:cubicBezTo>
                <a:cubicBezTo>
                  <a:pt x="2790176" y="450561"/>
                  <a:pt x="2781092" y="477034"/>
                  <a:pt x="2762367" y="495759"/>
                </a:cubicBezTo>
                <a:cubicBezTo>
                  <a:pt x="2751350" y="506776"/>
                  <a:pt x="2739290" y="516841"/>
                  <a:pt x="2729316" y="528810"/>
                </a:cubicBezTo>
                <a:cubicBezTo>
                  <a:pt x="2720840" y="538982"/>
                  <a:pt x="2716644" y="552498"/>
                  <a:pt x="2707282" y="561860"/>
                </a:cubicBezTo>
                <a:cubicBezTo>
                  <a:pt x="2697920" y="571222"/>
                  <a:pt x="2685006" y="576198"/>
                  <a:pt x="2674232" y="583894"/>
                </a:cubicBezTo>
                <a:cubicBezTo>
                  <a:pt x="2659291" y="594567"/>
                  <a:pt x="2646106" y="607835"/>
                  <a:pt x="2630164" y="616945"/>
                </a:cubicBezTo>
                <a:cubicBezTo>
                  <a:pt x="2596475" y="636196"/>
                  <a:pt x="2499427" y="637730"/>
                  <a:pt x="2486945" y="638978"/>
                </a:cubicBezTo>
                <a:cubicBezTo>
                  <a:pt x="2475928" y="642650"/>
                  <a:pt x="2465449" y="648839"/>
                  <a:pt x="2453894" y="649995"/>
                </a:cubicBezTo>
                <a:cubicBezTo>
                  <a:pt x="2224172" y="672967"/>
                  <a:pt x="2038053" y="655697"/>
                  <a:pt x="1792882" y="649995"/>
                </a:cubicBezTo>
                <a:cubicBezTo>
                  <a:pt x="1781865" y="642651"/>
                  <a:pt x="1772002" y="633178"/>
                  <a:pt x="1759832" y="627962"/>
                </a:cubicBezTo>
                <a:cubicBezTo>
                  <a:pt x="1697407" y="601209"/>
                  <a:pt x="1602527" y="624494"/>
                  <a:pt x="1550511" y="627962"/>
                </a:cubicBezTo>
                <a:lnTo>
                  <a:pt x="1451359" y="694063"/>
                </a:lnTo>
                <a:cubicBezTo>
                  <a:pt x="1440342" y="701408"/>
                  <a:pt x="1431154" y="712886"/>
                  <a:pt x="1418309" y="716097"/>
                </a:cubicBezTo>
                <a:cubicBezTo>
                  <a:pt x="1403620" y="719769"/>
                  <a:pt x="1388800" y="722953"/>
                  <a:pt x="1374241" y="727113"/>
                </a:cubicBezTo>
                <a:cubicBezTo>
                  <a:pt x="1332589" y="739013"/>
                  <a:pt x="1337803" y="743977"/>
                  <a:pt x="1286106" y="749147"/>
                </a:cubicBezTo>
                <a:cubicBezTo>
                  <a:pt x="1190459" y="758712"/>
                  <a:pt x="955823" y="767665"/>
                  <a:pt x="878482" y="771181"/>
                </a:cubicBezTo>
                <a:cubicBezTo>
                  <a:pt x="860395" y="772825"/>
                  <a:pt x="752533" y="776371"/>
                  <a:pt x="713229" y="793215"/>
                </a:cubicBezTo>
                <a:cubicBezTo>
                  <a:pt x="701059" y="798431"/>
                  <a:pt x="692740" y="811061"/>
                  <a:pt x="680179" y="815248"/>
                </a:cubicBezTo>
                <a:cubicBezTo>
                  <a:pt x="647018" y="826302"/>
                  <a:pt x="503857" y="836285"/>
                  <a:pt x="492892" y="837282"/>
                </a:cubicBezTo>
                <a:cubicBezTo>
                  <a:pt x="413647" y="863697"/>
                  <a:pt x="512608" y="831649"/>
                  <a:pt x="415774" y="859316"/>
                </a:cubicBezTo>
                <a:cubicBezTo>
                  <a:pt x="404608" y="862506"/>
                  <a:pt x="393740" y="866661"/>
                  <a:pt x="382723" y="870333"/>
                </a:cubicBezTo>
                <a:cubicBezTo>
                  <a:pt x="368034" y="892367"/>
                  <a:pt x="363778" y="928060"/>
                  <a:pt x="338656" y="936434"/>
                </a:cubicBezTo>
                <a:cubicBezTo>
                  <a:pt x="290622" y="952445"/>
                  <a:pt x="274419" y="951406"/>
                  <a:pt x="239504" y="980501"/>
                </a:cubicBezTo>
                <a:cubicBezTo>
                  <a:pt x="227535" y="990475"/>
                  <a:pt x="217470" y="1002535"/>
                  <a:pt x="206453" y="1013552"/>
                </a:cubicBezTo>
                <a:cubicBezTo>
                  <a:pt x="202781" y="1024569"/>
                  <a:pt x="200630" y="1036216"/>
                  <a:pt x="195437" y="1046603"/>
                </a:cubicBezTo>
                <a:cubicBezTo>
                  <a:pt x="189516" y="1058446"/>
                  <a:pt x="178052" y="1067256"/>
                  <a:pt x="173403" y="1079653"/>
                </a:cubicBezTo>
                <a:cubicBezTo>
                  <a:pt x="166828" y="1097186"/>
                  <a:pt x="166928" y="1116571"/>
                  <a:pt x="162386" y="1134737"/>
                </a:cubicBezTo>
                <a:cubicBezTo>
                  <a:pt x="159569" y="1146003"/>
                  <a:pt x="151369" y="1167788"/>
                  <a:pt x="151369" y="1167788"/>
                </a:cubicBezTo>
              </a:path>
            </a:pathLst>
          </a:custGeom>
          <a:solidFill>
            <a:srgbClr val="0070C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1333041" y="2818676"/>
            <a:ext cx="121186" cy="188929"/>
          </a:xfrm>
          <a:custGeom>
            <a:avLst/>
            <a:gdLst>
              <a:gd name="connsiteX0" fmla="*/ 0 w 121186"/>
              <a:gd name="connsiteY0" fmla="*/ 188929 h 188929"/>
              <a:gd name="connsiteX1" fmla="*/ 22034 w 121186"/>
              <a:gd name="connsiteY1" fmla="*/ 122828 h 188929"/>
              <a:gd name="connsiteX2" fmla="*/ 44067 w 121186"/>
              <a:gd name="connsiteY2" fmla="*/ 89777 h 188929"/>
              <a:gd name="connsiteX3" fmla="*/ 55084 w 121186"/>
              <a:gd name="connsiteY3" fmla="*/ 56726 h 188929"/>
              <a:gd name="connsiteX4" fmla="*/ 110169 w 121186"/>
              <a:gd name="connsiteY4" fmla="*/ 1642 h 188929"/>
              <a:gd name="connsiteX5" fmla="*/ 121186 w 121186"/>
              <a:gd name="connsiteY5" fmla="*/ 1642 h 18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186" h="188929">
                <a:moveTo>
                  <a:pt x="0" y="188929"/>
                </a:moveTo>
                <a:cubicBezTo>
                  <a:pt x="7345" y="166895"/>
                  <a:pt x="9151" y="142153"/>
                  <a:pt x="22034" y="122828"/>
                </a:cubicBezTo>
                <a:cubicBezTo>
                  <a:pt x="29378" y="111811"/>
                  <a:pt x="38146" y="101620"/>
                  <a:pt x="44067" y="89777"/>
                </a:cubicBezTo>
                <a:cubicBezTo>
                  <a:pt x="49260" y="79390"/>
                  <a:pt x="49890" y="67113"/>
                  <a:pt x="55084" y="56726"/>
                </a:cubicBezTo>
                <a:cubicBezTo>
                  <a:pt x="69773" y="27349"/>
                  <a:pt x="80791" y="16331"/>
                  <a:pt x="110169" y="1642"/>
                </a:cubicBezTo>
                <a:cubicBezTo>
                  <a:pt x="113454" y="0"/>
                  <a:pt x="117514" y="1642"/>
                  <a:pt x="121186" y="16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1322024" y="2776251"/>
            <a:ext cx="384568" cy="275421"/>
          </a:xfrm>
          <a:custGeom>
            <a:avLst/>
            <a:gdLst>
              <a:gd name="connsiteX0" fmla="*/ 0 w 384568"/>
              <a:gd name="connsiteY0" fmla="*/ 275421 h 275421"/>
              <a:gd name="connsiteX1" fmla="*/ 22034 w 384568"/>
              <a:gd name="connsiteY1" fmla="*/ 176269 h 275421"/>
              <a:gd name="connsiteX2" fmla="*/ 44068 w 384568"/>
              <a:gd name="connsiteY2" fmla="*/ 143219 h 275421"/>
              <a:gd name="connsiteX3" fmla="*/ 110169 w 384568"/>
              <a:gd name="connsiteY3" fmla="*/ 77118 h 275421"/>
              <a:gd name="connsiteX4" fmla="*/ 143219 w 384568"/>
              <a:gd name="connsiteY4" fmla="*/ 44067 h 275421"/>
              <a:gd name="connsiteX5" fmla="*/ 242371 w 384568"/>
              <a:gd name="connsiteY5" fmla="*/ 11016 h 275421"/>
              <a:gd name="connsiteX6" fmla="*/ 275422 w 384568"/>
              <a:gd name="connsiteY6" fmla="*/ 0 h 275421"/>
              <a:gd name="connsiteX7" fmla="*/ 319489 w 384568"/>
              <a:gd name="connsiteY7" fmla="*/ 77118 h 275421"/>
              <a:gd name="connsiteX8" fmla="*/ 253388 w 384568"/>
              <a:gd name="connsiteY8" fmla="*/ 99151 h 275421"/>
              <a:gd name="connsiteX9" fmla="*/ 220337 w 384568"/>
              <a:gd name="connsiteY9" fmla="*/ 110168 h 275421"/>
              <a:gd name="connsiteX10" fmla="*/ 187287 w 384568"/>
              <a:gd name="connsiteY10" fmla="*/ 121185 h 275421"/>
              <a:gd name="connsiteX11" fmla="*/ 154236 w 384568"/>
              <a:gd name="connsiteY11" fmla="*/ 132202 h 275421"/>
              <a:gd name="connsiteX12" fmla="*/ 121186 w 384568"/>
              <a:gd name="connsiteY12" fmla="*/ 154236 h 275421"/>
              <a:gd name="connsiteX13" fmla="*/ 77118 w 384568"/>
              <a:gd name="connsiteY13" fmla="*/ 220337 h 275421"/>
              <a:gd name="connsiteX14" fmla="*/ 11017 w 384568"/>
              <a:gd name="connsiteY14" fmla="*/ 242371 h 275421"/>
              <a:gd name="connsiteX15" fmla="*/ 0 w 384568"/>
              <a:gd name="connsiteY15" fmla="*/ 275421 h 27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4568" h="275421">
                <a:moveTo>
                  <a:pt x="0" y="275421"/>
                </a:moveTo>
                <a:cubicBezTo>
                  <a:pt x="4231" y="250034"/>
                  <a:pt x="8474" y="203389"/>
                  <a:pt x="22034" y="176269"/>
                </a:cubicBezTo>
                <a:cubicBezTo>
                  <a:pt x="27955" y="164426"/>
                  <a:pt x="35271" y="153115"/>
                  <a:pt x="44068" y="143219"/>
                </a:cubicBezTo>
                <a:cubicBezTo>
                  <a:pt x="64770" y="119930"/>
                  <a:pt x="88135" y="99152"/>
                  <a:pt x="110169" y="77118"/>
                </a:cubicBezTo>
                <a:cubicBezTo>
                  <a:pt x="121186" y="66101"/>
                  <a:pt x="128438" y="48994"/>
                  <a:pt x="143219" y="44067"/>
                </a:cubicBezTo>
                <a:lnTo>
                  <a:pt x="242371" y="11016"/>
                </a:lnTo>
                <a:lnTo>
                  <a:pt x="275422" y="0"/>
                </a:lnTo>
                <a:cubicBezTo>
                  <a:pt x="309673" y="6850"/>
                  <a:pt x="384568" y="2742"/>
                  <a:pt x="319489" y="77118"/>
                </a:cubicBezTo>
                <a:cubicBezTo>
                  <a:pt x="304195" y="94597"/>
                  <a:pt x="275422" y="91807"/>
                  <a:pt x="253388" y="99151"/>
                </a:cubicBezTo>
                <a:lnTo>
                  <a:pt x="220337" y="110168"/>
                </a:lnTo>
                <a:lnTo>
                  <a:pt x="187287" y="121185"/>
                </a:lnTo>
                <a:lnTo>
                  <a:pt x="154236" y="132202"/>
                </a:lnTo>
                <a:cubicBezTo>
                  <a:pt x="143219" y="139547"/>
                  <a:pt x="129457" y="143897"/>
                  <a:pt x="121186" y="154236"/>
                </a:cubicBezTo>
                <a:cubicBezTo>
                  <a:pt x="84748" y="199784"/>
                  <a:pt x="145877" y="182137"/>
                  <a:pt x="77118" y="220337"/>
                </a:cubicBezTo>
                <a:cubicBezTo>
                  <a:pt x="56815" y="231616"/>
                  <a:pt x="31791" y="231984"/>
                  <a:pt x="11017" y="242371"/>
                </a:cubicBezTo>
                <a:lnTo>
                  <a:pt x="0" y="275421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267744" y="3501008"/>
            <a:ext cx="100811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660232" y="3501008"/>
            <a:ext cx="1008112" cy="7200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Arrondir un rectangle avec un coin du même côté 8"/>
          <p:cNvSpPr/>
          <p:nvPr/>
        </p:nvSpPr>
        <p:spPr>
          <a:xfrm>
            <a:off x="4427984" y="2132856"/>
            <a:ext cx="2160240" cy="936104"/>
          </a:xfrm>
          <a:prstGeom prst="round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>
            <a:off x="5652120" y="3284984"/>
            <a:ext cx="432048" cy="14401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8532440" y="3429000"/>
            <a:ext cx="360040" cy="21602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5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Apex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3</cp:revision>
  <dcterms:created xsi:type="dcterms:W3CDTF">2018-10-03T19:00:29Z</dcterms:created>
  <dcterms:modified xsi:type="dcterms:W3CDTF">2018-10-31T19:50:12Z</dcterms:modified>
</cp:coreProperties>
</file>