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63A8-068D-45C5-B6D8-481DE17BA359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087-FF10-4713-B387-F011BFF605B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63A8-068D-45C5-B6D8-481DE17BA359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087-FF10-4713-B387-F011BFF605B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63A8-068D-45C5-B6D8-481DE17BA359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087-FF10-4713-B387-F011BFF605B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63A8-068D-45C5-B6D8-481DE17BA359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087-FF10-4713-B387-F011BFF605B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63A8-068D-45C5-B6D8-481DE17BA359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087-FF10-4713-B387-F011BFF605B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63A8-068D-45C5-B6D8-481DE17BA359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087-FF10-4713-B387-F011BFF605B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63A8-068D-45C5-B6D8-481DE17BA359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087-FF10-4713-B387-F011BFF605B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63A8-068D-45C5-B6D8-481DE17BA359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087-FF10-4713-B387-F011BFF605B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63A8-068D-45C5-B6D8-481DE17BA359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087-FF10-4713-B387-F011BFF605B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63A8-068D-45C5-B6D8-481DE17BA359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087-FF10-4713-B387-F011BFF605B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63A8-068D-45C5-B6D8-481DE17BA359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087-FF10-4713-B387-F011BFF605B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E63A8-068D-45C5-B6D8-481DE17BA359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6087-FF10-4713-B387-F011BFF605B5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source=images&amp;cd=&amp;cad=rja&amp;uact=8&amp;ved=2ahUKEwj5xNC0od7dAhWumeAKHZe8CcEQjRx6BAgBEAU&amp;url=http%3A%2F%2Fwww.univers-astronomie.fr%2Farticles%2Fsysteme_solaire%2F119-les-aurores-boreales-et-australes.html&amp;psig=AOvVaw3d2DVtggWEn-6pQVy1G3Gb&amp;ust=153824340253529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Phénomène Observable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De </a:t>
            </a:r>
            <a:r>
              <a:rPr lang="fr-CA" dirty="0"/>
              <a:t>P</a:t>
            </a:r>
            <a:r>
              <a:rPr lang="fr-CA" dirty="0" smtClean="0"/>
              <a:t>atrick</a:t>
            </a:r>
            <a:endParaRPr lang="fr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Étoiles Filantes dans la </a:t>
            </a:r>
            <a:r>
              <a:rPr lang="fr-CA" dirty="0" err="1" smtClean="0"/>
              <a:t>mésophère</a:t>
            </a:r>
            <a:endParaRPr lang="fr-CA" dirty="0"/>
          </a:p>
        </p:txBody>
      </p:sp>
      <p:pic>
        <p:nvPicPr>
          <p:cNvPr id="4" name="Espace réservé du contenu 3" descr="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2603" y="1600200"/>
            <a:ext cx="7758794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Aurores boréales dans la thermosphère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098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925803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Province:</a:t>
            </a:r>
            <a:endParaRPr lang="fr-CA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416824" cy="507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MRC</a:t>
            </a:r>
            <a:endParaRPr lang="fr-CA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6008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Localité</a:t>
            </a:r>
            <a:endParaRPr lang="fr-CA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616624" cy="465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</Words>
  <Application>Microsoft Office PowerPoint</Application>
  <PresentationFormat>Affichage à l'écran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Phénomène Observable</vt:lpstr>
      <vt:lpstr>Étoiles Filantes dans la mésophère</vt:lpstr>
      <vt:lpstr>Aurores boréales dans la thermosphère</vt:lpstr>
      <vt:lpstr>Province:</vt:lpstr>
      <vt:lpstr>MRC</vt:lpstr>
      <vt:lpstr>Localité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Phénomène Observable</dc:title>
  <dc:creator>CSBE</dc:creator>
  <cp:lastModifiedBy>CSBE</cp:lastModifiedBy>
  <cp:revision>3</cp:revision>
  <dcterms:created xsi:type="dcterms:W3CDTF">2018-09-28T17:44:55Z</dcterms:created>
  <dcterms:modified xsi:type="dcterms:W3CDTF">2018-09-28T17:58:31Z</dcterms:modified>
</cp:coreProperties>
</file>