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2F9B-706D-4DBF-B409-7EBDECD38004}" type="datetimeFigureOut">
              <a:rPr lang="fr-CA" smtClean="0"/>
              <a:pPr/>
              <a:t>2018-12-06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C825-D4F1-40F9-A0DE-C04EDE03A10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2F9B-706D-4DBF-B409-7EBDECD38004}" type="datetimeFigureOut">
              <a:rPr lang="fr-CA" smtClean="0"/>
              <a:pPr/>
              <a:t>2018-12-06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C825-D4F1-40F9-A0DE-C04EDE03A10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2F9B-706D-4DBF-B409-7EBDECD38004}" type="datetimeFigureOut">
              <a:rPr lang="fr-CA" smtClean="0"/>
              <a:pPr/>
              <a:t>2018-12-06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C825-D4F1-40F9-A0DE-C04EDE03A10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2F9B-706D-4DBF-B409-7EBDECD38004}" type="datetimeFigureOut">
              <a:rPr lang="fr-CA" smtClean="0"/>
              <a:pPr/>
              <a:t>2018-12-06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C825-D4F1-40F9-A0DE-C04EDE03A10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2F9B-706D-4DBF-B409-7EBDECD38004}" type="datetimeFigureOut">
              <a:rPr lang="fr-CA" smtClean="0"/>
              <a:pPr/>
              <a:t>2018-12-06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C825-D4F1-40F9-A0DE-C04EDE03A10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2F9B-706D-4DBF-B409-7EBDECD38004}" type="datetimeFigureOut">
              <a:rPr lang="fr-CA" smtClean="0"/>
              <a:pPr/>
              <a:t>2018-12-06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C825-D4F1-40F9-A0DE-C04EDE03A10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2F9B-706D-4DBF-B409-7EBDECD38004}" type="datetimeFigureOut">
              <a:rPr lang="fr-CA" smtClean="0"/>
              <a:pPr/>
              <a:t>2018-12-06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C825-D4F1-40F9-A0DE-C04EDE03A10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2F9B-706D-4DBF-B409-7EBDECD38004}" type="datetimeFigureOut">
              <a:rPr lang="fr-CA" smtClean="0"/>
              <a:pPr/>
              <a:t>2018-12-06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C825-D4F1-40F9-A0DE-C04EDE03A10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2F9B-706D-4DBF-B409-7EBDECD38004}" type="datetimeFigureOut">
              <a:rPr lang="fr-CA" smtClean="0"/>
              <a:pPr/>
              <a:t>2018-12-06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C825-D4F1-40F9-A0DE-C04EDE03A10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2F9B-706D-4DBF-B409-7EBDECD38004}" type="datetimeFigureOut">
              <a:rPr lang="fr-CA" smtClean="0"/>
              <a:pPr/>
              <a:t>2018-12-06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C825-D4F1-40F9-A0DE-C04EDE03A10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2F9B-706D-4DBF-B409-7EBDECD38004}" type="datetimeFigureOut">
              <a:rPr lang="fr-CA" smtClean="0"/>
              <a:pPr/>
              <a:t>2018-12-06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C825-D4F1-40F9-A0DE-C04EDE03A10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A2F9B-706D-4DBF-B409-7EBDECD38004}" type="datetimeFigureOut">
              <a:rPr lang="fr-CA" smtClean="0"/>
              <a:pPr/>
              <a:t>2018-12-06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2C825-D4F1-40F9-A0DE-C04EDE03A10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/url?sa=i&amp;rct=j&amp;q=&amp;esrc=s&amp;source=images&amp;cd=&amp;cad=rja&amp;uact=8&amp;ved=2ahUKEwjUioX74NTeAhVxhOAKHS6NCzMQjRx6BAgBEAU&amp;url=https://www.imdb.com/title/tt0096697/&amp;psig=AOvVaw3dvRY-cVFy7faR7wkxQ0cL&amp;ust=154231492258483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/url?sa=i&amp;rct=j&amp;q=&amp;esrc=s&amp;source=images&amp;cd=&amp;cad=rja&amp;uact=8&amp;ved=2ahUKEwiay73h39TeAhXmYN8KHTpACPcQjRx6BAgBEAU&amp;url=https://www.denofgeek.com/us/tv/the-simpsons/240777/13-great-simpsons-treehouse-of-horror-halloween-stories&amp;psig=AOvVaw17m-teVCn7z7RX-gadpQG4&amp;ust=154231455646216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thsc.ca/lyrics/the_warrior.txt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://www.google.com/url?sa=i&amp;rct=j&amp;q=&amp;esrc=s&amp;source=images&amp;cd=&amp;cad=rja&amp;uact=8&amp;ved=2ahUKEwjPmNTZ4NTeAhWtmeAKHd3pBjcQjRx6BAgBEAU&amp;url=http://fr.les-simpson-springfield.wikia.com/wiki/Folle_aux_chats&amp;psig=AOvVaw1gtvovFRF3W8PcgzLOBJa5&amp;ust=154231484947683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/url?sa=i&amp;rct=j&amp;q=&amp;esrc=s&amp;source=images&amp;cd=&amp;cad=rja&amp;uact=8&amp;ved=2ahUKEwjzpv3E4NTeAhVDheAKHZ1WCq4QjRx6BAgBEAU&amp;url=https://w-dog.net/wallpaper/sun-mountain-flower-central-park/id/129240/&amp;psig=AOvVaw1yrNrPFBDotv4LycqftQnt&amp;ust=154231479835782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thsc.ca/lyrics/we_are_the_champions.txt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www.google.com/url?sa=i&amp;rct=j&amp;q=&amp;esrc=s&amp;source=images&amp;cd=&amp;cad=rja&amp;uact=8&amp;ved=2ahUKEwiBxfPT3tTeAhVST98KHeJGD1MQjRx6BAgBEAU&amp;url=https://simpson16100.skyrock.com/3024408216-Les-personnages-Le-chat-des-Simpson-Boule-de-Neige-2.html&amp;psig=AOvVaw22lu_467ykn0zBaY25F3Uf&amp;ust=154231405484537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/url?sa=i&amp;rct=j&amp;q=&amp;esrc=s&amp;source=images&amp;cd=&amp;cad=rja&amp;uact=8&amp;ved=2ahUKEwjWj_ST2dTeAhXlUt8KHTsTDIgQjRx6BAgBEAU&amp;url=https://imgur.com/gallery/0bJ8S&amp;psig=AOvVaw0SxwZqdmTrvnQ21Y-X_OsF&amp;ust=154231282288919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thsc.ca/lyrics/detroit_rock_city.tx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m/url?sa=i&amp;rct=j&amp;q=&amp;esrc=s&amp;source=images&amp;cd=&amp;cad=rja&amp;uact=8&amp;ved=2ahUKEwis1oKl2dTeAhXLhOAKHdsRC1AQjRx6BAgBEAU&amp;url=http://simpsons.wikia.com/wiki/742_Evergreen_Terrace&amp;psig=AOvVaw0NuOqgpEfQ8ItLXId1SGZH&amp;ust=154231286036333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thsc.ca/lyrics/all_night_long.tx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source=images&amp;cd=&amp;cad=rja&amp;uact=8&amp;ved=2ahUKEwjx2_v-2dTeAhUBZN8KHYxaDbMQjRx6BAgBEAU&amp;url=http://www.simpsonspark.com/forum/index.php?action=printpage;topic=872.0&amp;psig=AOvVaw3vpWI8a60VzmsCjXC_0SmT&amp;ust=154231303231753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thsc.ca/lyrics/dreams.txt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google.com/url?sa=i&amp;rct=j&amp;q=&amp;esrc=s&amp;source=images&amp;cd=&amp;cad=rja&amp;uact=8&amp;ved=2ahUKEwitifrZ29TeAhUNh-AKHdLZDmcQjRx6BAgBEAU&amp;url=https://www.pinterest.com/pin/496170083924862837/&amp;psig=AOvVaw14rtRePCxok3-lDHi5ty1-&amp;ust=154231290076177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2ahUKEwi6vfvf29TeAhXQhOAKHS2EA6AQjRx6BAgBEAU&amp;url=https://www.youtube.com/watch?v=5Gs73meIGlk&amp;psig=AOvVaw14rtRePCxok3-lDHi5ty1-&amp;ust=154231290076177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thsc.ca/lyrics/seperate_ways.tx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2ahUKEwi8urOH3dTeAhVtc98KHc4BAtEQjRx6BAgBEAU&amp;url=http://un-oeil-deux-yeux.com/les-larmes/&amp;psig=AOvVaw2ksMBCjdKQWmQWeJQZzqVa&amp;ust=154231387352717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thsc.ca/lyrics/missing_you.txt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c.ca/lyrics/i_love_rock_and_roll.tx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url?sa=i&amp;rct=j&amp;q=&amp;esrc=s&amp;source=images&amp;cd=&amp;cad=rja&amp;uact=8&amp;ved=2ahUKEwiBxfPT3tTeAhVST98KHeJGD1MQjRx6BAgBEAU&amp;url=https://simpson16100.skyrock.com/3024408216-Les-personnages-Le-chat-des-Simpson-Boule-de-Neige-2.html&amp;psig=AOvVaw22lu_467ykn0zBaY25F3Uf&amp;ust=154231405484537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thsc.ca/lyrics/if_you_ask_me_to.txt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www.google.com/url?sa=i&amp;rct=j&amp;q=&amp;esrc=s&amp;source=images&amp;cd=&amp;cad=rja&amp;uact=8&amp;ved=2ahUKEwjt_tvv3tTeAhUPn-AKHVp0D1QQjRx6BAgBEAU&amp;url=https://www.cdiscount.com/telephonie/telephone-mobile/doro-5030-graphite-telephone-senior/f-1440401-doro5030graphite.html&amp;psig=AOvVaw3nLda1rRgXaRXa_mCxSPo4&amp;ust=154231432931656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/url?sa=i&amp;rct=j&amp;q=&amp;esrc=s&amp;source=images&amp;cd=&amp;cad=rja&amp;uact=8&amp;ved=2ahUKEwjRmdyN39TeAhUjheAKHQCyDrIQjRx6BAgBEAU&amp;url=https://g.cz/tema/kocky-varovani/&amp;psig=AOvVaw0Y4lCQMjYFW4GWD7mWDsDP&amp;ust=154231442259200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thsc.ca/lyrics/nothing%20_is_gonna_stop_us_now.t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ésultats de recherche d'images pour « simpsons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FF0000"/>
                </a:solidFill>
              </a:rPr>
              <a:t>BD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FF0000"/>
                </a:solidFill>
              </a:rPr>
              <a:t>Fait par Patrick Doyon</a:t>
            </a:r>
            <a:endParaRPr lang="fr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Résultats de recherche d'images pour « simpsons vielle folle »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717032"/>
            <a:ext cx="2276475" cy="3810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131840" y="105273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b="1" dirty="0" smtClean="0">
                <a:hlinkClick r:id="rId6"/>
              </a:rPr>
              <a:t>The </a:t>
            </a:r>
            <a:r>
              <a:rPr lang="fr-CA" sz="3600" b="1" dirty="0" err="1" smtClean="0">
                <a:hlinkClick r:id="rId6"/>
              </a:rPr>
              <a:t>warrior</a:t>
            </a:r>
            <a:endParaRPr lang="fr-CA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Résultats de recherche d'images pour « simpsons  chat »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7" y="3429000"/>
            <a:ext cx="2784309" cy="208823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195736" y="1052736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b="1" dirty="0" err="1" smtClean="0">
                <a:solidFill>
                  <a:srgbClr val="FF0000"/>
                </a:solidFill>
                <a:hlinkClick r:id="rId6"/>
              </a:rPr>
              <a:t>We</a:t>
            </a:r>
            <a:r>
              <a:rPr lang="fr-CA" sz="3600" b="1" dirty="0" smtClean="0">
                <a:solidFill>
                  <a:srgbClr val="FF0000"/>
                </a:solidFill>
                <a:hlinkClick r:id="rId6"/>
              </a:rPr>
              <a:t> are the champions</a:t>
            </a:r>
            <a:endParaRPr lang="fr-CA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0242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27784" y="908720"/>
            <a:ext cx="36054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4000" b="1" dirty="0" smtClean="0">
                <a:hlinkClick r:id="rId4"/>
              </a:rPr>
              <a:t>Detroit rock city</a:t>
            </a:r>
            <a:endParaRPr lang="fr-CA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9218" name="Picture 2" descr="Résultats de recherche d'images pour « simpsons house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87824" y="1052736"/>
            <a:ext cx="39773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5400" b="1" dirty="0" smtClean="0">
                <a:hlinkClick r:id="rId4"/>
              </a:rPr>
              <a:t>All night long</a:t>
            </a:r>
            <a:endParaRPr lang="fr-CA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8198" name="Picture 6" descr="Résultats de recherche d'images pour « simpsons cat »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600574"/>
            <a:ext cx="2038350" cy="225742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51920" y="1268760"/>
            <a:ext cx="23874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5400" b="1" dirty="0" err="1" smtClean="0">
                <a:hlinkClick r:id="rId6"/>
              </a:rPr>
              <a:t>Dreams</a:t>
            </a:r>
            <a:endParaRPr lang="fr-CA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ésultats de recherche d'images pour « simpsons cat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347864" y="1196752"/>
            <a:ext cx="32492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4000" b="1" dirty="0" err="1" smtClean="0">
                <a:hlinkClick r:id="rId4"/>
              </a:rPr>
              <a:t>Seperate</a:t>
            </a:r>
            <a:r>
              <a:rPr lang="fr-CA" sz="4000" b="1" dirty="0" smtClean="0">
                <a:hlinkClick r:id="rId4"/>
              </a:rPr>
              <a:t> </a:t>
            </a:r>
            <a:r>
              <a:rPr lang="fr-CA" sz="4000" b="1" dirty="0" err="1" smtClean="0">
                <a:hlinkClick r:id="rId4"/>
              </a:rPr>
              <a:t>ways</a:t>
            </a:r>
            <a:endParaRPr lang="fr-CA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731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Résultats de recherche d'images pour « larme »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1520" y="3573016"/>
            <a:ext cx="3578622" cy="18063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347864" y="836712"/>
            <a:ext cx="27215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4000" b="1" dirty="0" err="1" smtClean="0">
                <a:hlinkClick r:id="rId5"/>
              </a:rPr>
              <a:t>Missing</a:t>
            </a:r>
            <a:r>
              <a:rPr lang="fr-CA" sz="4000" b="1" dirty="0" smtClean="0">
                <a:hlinkClick r:id="rId5"/>
              </a:rPr>
              <a:t> </a:t>
            </a:r>
            <a:r>
              <a:rPr lang="fr-CA" sz="4000" b="1" dirty="0" err="1" smtClean="0">
                <a:hlinkClick r:id="rId5"/>
              </a:rPr>
              <a:t>you</a:t>
            </a:r>
            <a:endParaRPr lang="fr-CA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43808" y="980728"/>
            <a:ext cx="3578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4000" b="1" dirty="0" smtClean="0">
                <a:hlinkClick r:id="rId3"/>
              </a:rPr>
              <a:t>I love </a:t>
            </a:r>
            <a:r>
              <a:rPr lang="fr-CA" sz="4000" b="1" dirty="0" err="1" smtClean="0">
                <a:hlinkClick r:id="rId3"/>
              </a:rPr>
              <a:t>rock'n</a:t>
            </a:r>
            <a:r>
              <a:rPr lang="fr-CA" sz="4000" b="1" dirty="0" smtClean="0">
                <a:hlinkClick r:id="rId3"/>
              </a:rPr>
              <a:t> roll</a:t>
            </a:r>
            <a:endParaRPr lang="fr-CA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ésultats de recherche d'images pour « simpsons  chat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0" name="AutoShape 4" descr="Résultats de recherche d'images pour « téléphone »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4102" name="Picture 6" descr="Résultats de recherche d'images pour « téléphone »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9664" y="2996952"/>
            <a:ext cx="3024336" cy="302433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15816" y="620688"/>
            <a:ext cx="3596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hlinkClick r:id="rId6"/>
              </a:rPr>
              <a:t>If you ask me to...</a:t>
            </a:r>
            <a:endParaRPr lang="fr-CA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3074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63688" y="908720"/>
            <a:ext cx="63410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hlinkClick r:id="rId4"/>
              </a:rPr>
              <a:t>Nothing's </a:t>
            </a:r>
            <a:r>
              <a:rPr lang="en-US" sz="4000" b="1" dirty="0" err="1" smtClean="0">
                <a:hlinkClick r:id="rId4"/>
              </a:rPr>
              <a:t>gonna</a:t>
            </a:r>
            <a:r>
              <a:rPr lang="en-US" sz="4000" b="1" dirty="0" smtClean="0">
                <a:hlinkClick r:id="rId4"/>
              </a:rPr>
              <a:t> stop us now</a:t>
            </a:r>
            <a:endParaRPr lang="fr-CA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37</Words>
  <Application>Microsoft Office PowerPoint</Application>
  <PresentationFormat>Affichage à l'écran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BD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</dc:title>
  <dc:creator>CSBE</dc:creator>
  <cp:lastModifiedBy>CSBE</cp:lastModifiedBy>
  <cp:revision>6</cp:revision>
  <dcterms:created xsi:type="dcterms:W3CDTF">2018-11-14T20:10:57Z</dcterms:created>
  <dcterms:modified xsi:type="dcterms:W3CDTF">2018-12-06T19:36:06Z</dcterms:modified>
</cp:coreProperties>
</file>