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2" d="100"/>
          <a:sy n="82" d="100"/>
        </p:scale>
        <p:origin x="-7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E74F-BCE7-4318-824F-FB4378ACE525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00B4-9F4E-42E4-925E-8D61380D3A7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Projet E procédé de séparation</a:t>
            </a:r>
            <a:br>
              <a:rPr lang="fr-CA" dirty="0" smtClean="0"/>
            </a:br>
            <a:r>
              <a:rPr lang="fr-CA" dirty="0" smtClean="0"/>
              <a:t>science</a:t>
            </a:r>
            <a:r>
              <a:rPr lang="fr-CA" dirty="0"/>
              <a:t/>
            </a:r>
            <a:br>
              <a:rPr lang="fr-CA" dirty="0"/>
            </a:br>
            <a:r>
              <a:rPr lang="fr-CA" dirty="0" err="1" smtClean="0"/>
              <a:t>presenté</a:t>
            </a:r>
            <a:r>
              <a:rPr lang="fr-CA" dirty="0" smtClean="0"/>
              <a:t> à </a:t>
            </a:r>
            <a:br>
              <a:rPr lang="fr-CA" dirty="0" smtClean="0"/>
            </a:br>
            <a:r>
              <a:rPr lang="fr-CA" dirty="0" smtClean="0"/>
              <a:t>Daniel Blais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Esv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2019-04-24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2996952"/>
            <a:ext cx="4784576" cy="1126976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Fait par Edward Champagne et Patrick Doyon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563888" y="3212976"/>
            <a:ext cx="216024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3563888" y="3789040"/>
            <a:ext cx="2592288" cy="674088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851920" y="39330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5076056" y="407707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5292080" y="407707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5524872" y="445388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5148064" y="436510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5364088" y="429309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283968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923928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355976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Trapèze 3"/>
          <p:cNvSpPr/>
          <p:nvPr/>
        </p:nvSpPr>
        <p:spPr>
          <a:xfrm>
            <a:off x="3275856" y="2708920"/>
            <a:ext cx="1728192" cy="3096344"/>
          </a:xfrm>
          <a:prstGeom prst="trapezoid">
            <a:avLst>
              <a:gd name="adj" fmla="val 41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 rot="2932832">
            <a:off x="855426" y="1525184"/>
            <a:ext cx="2170584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 dirty="0"/>
          </a:p>
        </p:txBody>
      </p:sp>
      <p:sp>
        <p:nvSpPr>
          <p:cNvPr id="8" name="Ellipse 7"/>
          <p:cNvSpPr/>
          <p:nvPr/>
        </p:nvSpPr>
        <p:spPr>
          <a:xfrm>
            <a:off x="1691680" y="32849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403648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2267744" y="321297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2555776" y="306896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2051720" y="371703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2195736" y="350100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2843808" y="299695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755576" y="2492896"/>
            <a:ext cx="2826210" cy="674088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3419872" y="5157192"/>
            <a:ext cx="1728192" cy="458064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3563888" y="544522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3995936" y="53732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572000" y="566124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4427984" y="537321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/>
          <p:cNvSpPr/>
          <p:nvPr/>
        </p:nvSpPr>
        <p:spPr>
          <a:xfrm>
            <a:off x="4211960" y="558924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rapèze 11"/>
          <p:cNvSpPr/>
          <p:nvPr/>
        </p:nvSpPr>
        <p:spPr>
          <a:xfrm rot="10800000">
            <a:off x="3563888" y="1556792"/>
            <a:ext cx="1656184" cy="1152128"/>
          </a:xfrm>
          <a:prstGeom prst="trapezoid">
            <a:avLst>
              <a:gd name="adj" fmla="val 607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5" name="Trapèze 4"/>
          <p:cNvSpPr/>
          <p:nvPr/>
        </p:nvSpPr>
        <p:spPr>
          <a:xfrm>
            <a:off x="3563888" y="2708920"/>
            <a:ext cx="1728192" cy="3096344"/>
          </a:xfrm>
          <a:prstGeom prst="trapezoid">
            <a:avLst>
              <a:gd name="adj" fmla="val 41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3707904" y="5157192"/>
            <a:ext cx="1728192" cy="458064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4572000" y="17008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572000" y="2060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4788024" y="537321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5004048" y="551723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4499992" y="544522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211960" y="20608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067944" y="17728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 flipH="1">
            <a:off x="3995936" y="5373216"/>
            <a:ext cx="45719" cy="636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 flipH="1">
            <a:off x="4139952" y="5589240"/>
            <a:ext cx="45719" cy="636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 flipH="1">
            <a:off x="4355976" y="5589240"/>
            <a:ext cx="45719" cy="636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space réservé du contenu 5"/>
          <p:cNvSpPr>
            <a:spLocks noGrp="1"/>
          </p:cNvSpPr>
          <p:nvPr>
            <p:ph idx="1"/>
          </p:nvPr>
        </p:nvSpPr>
        <p:spPr>
          <a:xfrm rot="2932832">
            <a:off x="855426" y="1525184"/>
            <a:ext cx="2170584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 dirty="0"/>
          </a:p>
        </p:txBody>
      </p:sp>
      <p:sp>
        <p:nvSpPr>
          <p:cNvPr id="19" name="Ellipse 18"/>
          <p:cNvSpPr/>
          <p:nvPr/>
        </p:nvSpPr>
        <p:spPr>
          <a:xfrm>
            <a:off x="1691680" y="32849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1403648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2267744" y="321297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/>
          <p:cNvSpPr/>
          <p:nvPr/>
        </p:nvSpPr>
        <p:spPr>
          <a:xfrm>
            <a:off x="2555776" y="306896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rganigramme : Connecteur 22"/>
          <p:cNvSpPr/>
          <p:nvPr/>
        </p:nvSpPr>
        <p:spPr>
          <a:xfrm>
            <a:off x="2051720" y="371703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rganigramme : Connecteur 23"/>
          <p:cNvSpPr/>
          <p:nvPr/>
        </p:nvSpPr>
        <p:spPr>
          <a:xfrm>
            <a:off x="2195736" y="350100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rganigramme : Connecteur 24"/>
          <p:cNvSpPr/>
          <p:nvPr/>
        </p:nvSpPr>
        <p:spPr>
          <a:xfrm>
            <a:off x="2843808" y="299695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755576" y="2492896"/>
            <a:ext cx="2826210" cy="674088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rganigramme : Connecteur 26"/>
          <p:cNvSpPr/>
          <p:nvPr/>
        </p:nvSpPr>
        <p:spPr>
          <a:xfrm>
            <a:off x="6012160" y="1412776"/>
            <a:ext cx="1728192" cy="172819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9" name="Connecteur droit 28"/>
          <p:cNvCxnSpPr>
            <a:stCxn id="27" idx="0"/>
            <a:endCxn id="27" idx="4"/>
          </p:cNvCxnSpPr>
          <p:nvPr/>
        </p:nvCxnSpPr>
        <p:spPr>
          <a:xfrm>
            <a:off x="6876256" y="1412776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7" idx="2"/>
            <a:endCxn id="27" idx="6"/>
          </p:cNvCxnSpPr>
          <p:nvPr/>
        </p:nvCxnSpPr>
        <p:spPr>
          <a:xfrm>
            <a:off x="6012160" y="227687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fr-CA" dirty="0" smtClean="0"/>
              <a:t>Évaporation 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419872" y="4581128"/>
            <a:ext cx="208823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2987824" y="4581128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rganigramme : Connecteur 6"/>
          <p:cNvSpPr/>
          <p:nvPr/>
        </p:nvSpPr>
        <p:spPr>
          <a:xfrm>
            <a:off x="5292080" y="5373216"/>
            <a:ext cx="117727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>
            <a:off x="4211960" y="3429000"/>
            <a:ext cx="864096" cy="1152142"/>
          </a:xfrm>
          <a:prstGeom prst="trapezoid">
            <a:avLst>
              <a:gd name="adj" fmla="val 41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4355976" y="4220678"/>
            <a:ext cx="864096" cy="170444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4644008" y="4437112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4788024" y="4365104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4427984" y="4365104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Nuage 15"/>
          <p:cNvSpPr/>
          <p:nvPr/>
        </p:nvSpPr>
        <p:spPr>
          <a:xfrm>
            <a:off x="4067944" y="1916832"/>
            <a:ext cx="1080120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ylindre 12"/>
          <p:cNvSpPr/>
          <p:nvPr/>
        </p:nvSpPr>
        <p:spPr>
          <a:xfrm>
            <a:off x="5436096" y="4149080"/>
            <a:ext cx="1008112" cy="1512168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 (A)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187624" y="4581128"/>
            <a:ext cx="208823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" name="Connecteur droit 4"/>
          <p:cNvCxnSpPr/>
          <p:nvPr/>
        </p:nvCxnSpPr>
        <p:spPr>
          <a:xfrm>
            <a:off x="755576" y="4581128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rganigramme : Connecteur 5"/>
          <p:cNvSpPr/>
          <p:nvPr/>
        </p:nvSpPr>
        <p:spPr>
          <a:xfrm>
            <a:off x="3059832" y="5373216"/>
            <a:ext cx="117727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1979712" y="3429000"/>
            <a:ext cx="864096" cy="1152142"/>
          </a:xfrm>
          <a:prstGeom prst="trapezoid">
            <a:avLst>
              <a:gd name="adj" fmla="val 41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2123728" y="4220678"/>
            <a:ext cx="864096" cy="170444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2411760" y="4437112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2555776" y="4365104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2195736" y="4365104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Demi-tour 11"/>
          <p:cNvSpPr/>
          <p:nvPr/>
        </p:nvSpPr>
        <p:spPr>
          <a:xfrm>
            <a:off x="2267744" y="2204864"/>
            <a:ext cx="3744416" cy="1224136"/>
          </a:xfrm>
          <a:prstGeom prst="uturnArrow">
            <a:avLst>
              <a:gd name="adj1" fmla="val 25000"/>
              <a:gd name="adj2" fmla="val 18964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5436096" y="4797152"/>
            <a:ext cx="1224136" cy="648072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Arc 14"/>
          <p:cNvSpPr/>
          <p:nvPr/>
        </p:nvSpPr>
        <p:spPr>
          <a:xfrm>
            <a:off x="5508104" y="3212976"/>
            <a:ext cx="648072" cy="3096344"/>
          </a:xfrm>
          <a:prstGeom prst="arc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995936" y="4509120"/>
            <a:ext cx="4392488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 (B)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5436096" y="4149080"/>
            <a:ext cx="1008112" cy="1512168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187624" y="4581128"/>
            <a:ext cx="208823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>
            <a:off x="755576" y="4581128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rganigramme : Connecteur 6"/>
          <p:cNvSpPr/>
          <p:nvPr/>
        </p:nvSpPr>
        <p:spPr>
          <a:xfrm>
            <a:off x="3059832" y="5373216"/>
            <a:ext cx="117727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>
            <a:off x="1979712" y="3429000"/>
            <a:ext cx="864096" cy="1152142"/>
          </a:xfrm>
          <a:prstGeom prst="trapezoid">
            <a:avLst>
              <a:gd name="adj" fmla="val 410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2123728" y="4220678"/>
            <a:ext cx="864096" cy="170444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2411760" y="4437112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2555776" y="4365104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2195736" y="4365104"/>
            <a:ext cx="45719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Demi-tour 12"/>
          <p:cNvSpPr/>
          <p:nvPr/>
        </p:nvSpPr>
        <p:spPr>
          <a:xfrm>
            <a:off x="2267744" y="2204864"/>
            <a:ext cx="3744416" cy="1224136"/>
          </a:xfrm>
          <a:prstGeom prst="uturnArrow">
            <a:avLst>
              <a:gd name="adj1" fmla="val 25000"/>
              <a:gd name="adj2" fmla="val 18964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5436096" y="4797152"/>
            <a:ext cx="1224136" cy="648072"/>
          </a:xfrm>
          <a:custGeom>
            <a:avLst/>
            <a:gdLst>
              <a:gd name="connsiteX0" fmla="*/ 0 w 2937164"/>
              <a:gd name="connsiteY0" fmla="*/ 189345 h 962120"/>
              <a:gd name="connsiteX1" fmla="*/ 323273 w 2937164"/>
              <a:gd name="connsiteY1" fmla="*/ 4618 h 962120"/>
              <a:gd name="connsiteX2" fmla="*/ 591127 w 2937164"/>
              <a:gd name="connsiteY2" fmla="*/ 161636 h 962120"/>
              <a:gd name="connsiteX3" fmla="*/ 858982 w 2937164"/>
              <a:gd name="connsiteY3" fmla="*/ 69272 h 962120"/>
              <a:gd name="connsiteX4" fmla="*/ 1173018 w 2937164"/>
              <a:gd name="connsiteY4" fmla="*/ 152399 h 962120"/>
              <a:gd name="connsiteX5" fmla="*/ 1403927 w 2937164"/>
              <a:gd name="connsiteY5" fmla="*/ 41563 h 962120"/>
              <a:gd name="connsiteX6" fmla="*/ 1699491 w 2937164"/>
              <a:gd name="connsiteY6" fmla="*/ 152399 h 962120"/>
              <a:gd name="connsiteX7" fmla="*/ 1939636 w 2937164"/>
              <a:gd name="connsiteY7" fmla="*/ 41563 h 962120"/>
              <a:gd name="connsiteX8" fmla="*/ 2133600 w 2937164"/>
              <a:gd name="connsiteY8" fmla="*/ 152399 h 9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164" h="962120">
                <a:moveTo>
                  <a:pt x="0" y="189345"/>
                </a:moveTo>
                <a:cubicBezTo>
                  <a:pt x="112376" y="99290"/>
                  <a:pt x="224752" y="9236"/>
                  <a:pt x="323273" y="4618"/>
                </a:cubicBezTo>
                <a:cubicBezTo>
                  <a:pt x="421794" y="0"/>
                  <a:pt x="501842" y="150860"/>
                  <a:pt x="591127" y="161636"/>
                </a:cubicBezTo>
                <a:cubicBezTo>
                  <a:pt x="680412" y="172412"/>
                  <a:pt x="762000" y="70811"/>
                  <a:pt x="858982" y="69272"/>
                </a:cubicBezTo>
                <a:cubicBezTo>
                  <a:pt x="955964" y="67733"/>
                  <a:pt x="1082194" y="157017"/>
                  <a:pt x="1173018" y="152399"/>
                </a:cubicBezTo>
                <a:cubicBezTo>
                  <a:pt x="1263842" y="147781"/>
                  <a:pt x="1316182" y="41563"/>
                  <a:pt x="1403927" y="41563"/>
                </a:cubicBezTo>
                <a:cubicBezTo>
                  <a:pt x="1491672" y="41563"/>
                  <a:pt x="1610206" y="152399"/>
                  <a:pt x="1699491" y="152399"/>
                </a:cubicBezTo>
                <a:cubicBezTo>
                  <a:pt x="1788776" y="152399"/>
                  <a:pt x="1867285" y="41563"/>
                  <a:pt x="1939636" y="41563"/>
                </a:cubicBezTo>
                <a:cubicBezTo>
                  <a:pt x="2011987" y="41563"/>
                  <a:pt x="2937164" y="962120"/>
                  <a:pt x="2133600" y="15239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Arc 14"/>
          <p:cNvSpPr/>
          <p:nvPr/>
        </p:nvSpPr>
        <p:spPr>
          <a:xfrm>
            <a:off x="5508104" y="3212976"/>
            <a:ext cx="648072" cy="3096344"/>
          </a:xfrm>
          <a:prstGeom prst="arc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4788024" y="479715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283968" y="594928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4788024" y="537321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5292080" y="630932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4716016" y="616530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6012160" y="630932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5508104" y="573325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6732240" y="630932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6300192" y="56612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6948264" y="544522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6804248" y="486916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7524328" y="49411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7164288" y="594928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7884368" y="609329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7884368" y="551723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7452320" y="638132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4211960" y="537321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>
            <a:off x="4139952" y="479715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</Words>
  <Application>Microsoft Office PowerPoint</Application>
  <PresentationFormat>Affichage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Projet E procédé de séparation science presenté à  Daniel Blais   Esv 2019-04-24   </vt:lpstr>
      <vt:lpstr>Sédimentation</vt:lpstr>
      <vt:lpstr>Décantation</vt:lpstr>
      <vt:lpstr>Filtration</vt:lpstr>
      <vt:lpstr>Évaporation </vt:lpstr>
      <vt:lpstr>Distillation (A)</vt:lpstr>
      <vt:lpstr>Distillation (B)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 procédé de séparation science presenté à  Daniel Blais   Esv 2019-04-24</dc:title>
  <dc:creator>CSBE</dc:creator>
  <cp:lastModifiedBy>CSBE</cp:lastModifiedBy>
  <cp:revision>4</cp:revision>
  <dcterms:created xsi:type="dcterms:W3CDTF">2019-04-24T18:55:31Z</dcterms:created>
  <dcterms:modified xsi:type="dcterms:W3CDTF">2019-04-24T19:28:45Z</dcterms:modified>
</cp:coreProperties>
</file>