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6F1B-4E3A-47D8-B60A-A8A0600D613B}" type="datetimeFigureOut">
              <a:rPr lang="fr-CA" smtClean="0"/>
              <a:t>2018-10-31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A175-D76A-4428-A002-77291876A2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6F1B-4E3A-47D8-B60A-A8A0600D613B}" type="datetimeFigureOut">
              <a:rPr lang="fr-CA" smtClean="0"/>
              <a:t>2018-10-31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A175-D76A-4428-A002-77291876A2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6F1B-4E3A-47D8-B60A-A8A0600D613B}" type="datetimeFigureOut">
              <a:rPr lang="fr-CA" smtClean="0"/>
              <a:t>2018-10-31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A175-D76A-4428-A002-77291876A2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6F1B-4E3A-47D8-B60A-A8A0600D613B}" type="datetimeFigureOut">
              <a:rPr lang="fr-CA" smtClean="0"/>
              <a:t>2018-10-31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A175-D76A-4428-A002-77291876A2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6F1B-4E3A-47D8-B60A-A8A0600D613B}" type="datetimeFigureOut">
              <a:rPr lang="fr-CA" smtClean="0"/>
              <a:t>2018-10-31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A175-D76A-4428-A002-77291876A2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6F1B-4E3A-47D8-B60A-A8A0600D613B}" type="datetimeFigureOut">
              <a:rPr lang="fr-CA" smtClean="0"/>
              <a:t>2018-10-31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A175-D76A-4428-A002-77291876A2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6F1B-4E3A-47D8-B60A-A8A0600D613B}" type="datetimeFigureOut">
              <a:rPr lang="fr-CA" smtClean="0"/>
              <a:t>2018-10-31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A175-D76A-4428-A002-77291876A2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6F1B-4E3A-47D8-B60A-A8A0600D613B}" type="datetimeFigureOut">
              <a:rPr lang="fr-CA" smtClean="0"/>
              <a:t>2018-10-31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A175-D76A-4428-A002-77291876A2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6F1B-4E3A-47D8-B60A-A8A0600D613B}" type="datetimeFigureOut">
              <a:rPr lang="fr-CA" smtClean="0"/>
              <a:t>2018-10-31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A175-D76A-4428-A002-77291876A2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6F1B-4E3A-47D8-B60A-A8A0600D613B}" type="datetimeFigureOut">
              <a:rPr lang="fr-CA" smtClean="0"/>
              <a:t>2018-10-31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A175-D76A-4428-A002-77291876A2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6F1B-4E3A-47D8-B60A-A8A0600D613B}" type="datetimeFigureOut">
              <a:rPr lang="fr-CA" smtClean="0"/>
              <a:t>2018-10-31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A175-D76A-4428-A002-77291876A2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D6F1B-4E3A-47D8-B60A-A8A0600D613B}" type="datetimeFigureOut">
              <a:rPr lang="fr-CA" smtClean="0"/>
              <a:t>2018-10-31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0A175-D76A-4428-A002-77291876A21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2ahUKEwjohO7SsbHeAhUtUt8KHfS7C1kQjRx6BAgBEAU&amp;url=https%3A%2F%2Fwww.rkmotors.com%2Fvehicles%2F2601%2F1969-dodge-charger-r-t&amp;psig=AOvVaw1UPKXidaMhK3eUetzRI0FJ&amp;ust=154109961080365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2ahUKEwjohO7SsbHeAhUtUt8KHfS7C1kQjRx6BAgBEAU&amp;url=https%3A%2F%2Fwww.rkmotors.com%2Fvehicles%2F2601%2F1969-dodge-charger-r-t&amp;psig=AOvVaw1UPKXidaMhK3eUetzRI0FJ&amp;ust=154109961080365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 croquis de mon bolide 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Par: Rémi Côté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 descr="Résultats de recherche d'images pour « dodge charger 1969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988840"/>
            <a:ext cx="6057900" cy="4038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9289" y="5452195"/>
            <a:ext cx="8229600" cy="4525963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6146" name="Picture 2" descr="Résultats de recherche d'images pour « dodge charger 1969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772816"/>
            <a:ext cx="6057900" cy="4038601"/>
          </a:xfrm>
          <a:prstGeom prst="rect">
            <a:avLst/>
          </a:prstGeom>
          <a:noFill/>
        </p:spPr>
      </p:pic>
      <p:sp>
        <p:nvSpPr>
          <p:cNvPr id="5" name="Ellipse 4"/>
          <p:cNvSpPr/>
          <p:nvPr/>
        </p:nvSpPr>
        <p:spPr>
          <a:xfrm>
            <a:off x="3131840" y="350100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2987824" y="3356992"/>
            <a:ext cx="720080" cy="720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002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6084168" y="3429000"/>
            <a:ext cx="720080" cy="720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003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3707904" y="3717032"/>
            <a:ext cx="2376264" cy="720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à coins arrondis 11"/>
          <p:cNvSpPr/>
          <p:nvPr/>
        </p:nvSpPr>
        <p:spPr>
          <a:xfrm>
            <a:off x="2051720" y="2996952"/>
            <a:ext cx="5328592" cy="72008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à coins arrondis 12"/>
          <p:cNvSpPr/>
          <p:nvPr/>
        </p:nvSpPr>
        <p:spPr>
          <a:xfrm>
            <a:off x="3779912" y="2636912"/>
            <a:ext cx="1368152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ogner un rectangle avec un coin du même côté 16"/>
          <p:cNvSpPr/>
          <p:nvPr/>
        </p:nvSpPr>
        <p:spPr>
          <a:xfrm>
            <a:off x="3563888" y="2564904"/>
            <a:ext cx="1584176" cy="576064"/>
          </a:xfrm>
          <a:prstGeom prst="snip2Same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24"/>
          <p:cNvCxnSpPr/>
          <p:nvPr/>
        </p:nvCxnSpPr>
        <p:spPr>
          <a:xfrm>
            <a:off x="5076056" y="2564904"/>
            <a:ext cx="648072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riangle isocèle 25"/>
          <p:cNvSpPr/>
          <p:nvPr/>
        </p:nvSpPr>
        <p:spPr>
          <a:xfrm rot="10800000" flipV="1">
            <a:off x="2627784" y="2564904"/>
            <a:ext cx="1008112" cy="432048"/>
          </a:xfrm>
          <a:prstGeom prst="triangle">
            <a:avLst>
              <a:gd name="adj" fmla="val 0"/>
            </a:avLst>
          </a:prstGeom>
        </p:spPr>
        <p:style>
          <a:lnRef idx="2">
            <a:schemeClr val="dk1">
              <a:shade val="50000"/>
            </a:schemeClr>
          </a:lnRef>
          <a:fillRef idx="1002">
            <a:schemeClr val="l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Triangle isocèle 26"/>
          <p:cNvSpPr/>
          <p:nvPr/>
        </p:nvSpPr>
        <p:spPr>
          <a:xfrm flipH="1">
            <a:off x="5076056" y="2564904"/>
            <a:ext cx="504056" cy="432048"/>
          </a:xfrm>
          <a:prstGeom prst="triangle">
            <a:avLst>
              <a:gd name="adj" fmla="val 99645"/>
            </a:avLst>
          </a:prstGeom>
        </p:spPr>
        <p:style>
          <a:lnRef idx="2">
            <a:schemeClr val="dk1">
              <a:shade val="50000"/>
            </a:schemeClr>
          </a:lnRef>
          <a:fillRef idx="1003">
            <a:schemeClr val="l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27"/>
          <p:cNvSpPr/>
          <p:nvPr/>
        </p:nvSpPr>
        <p:spPr>
          <a:xfrm rot="20252616">
            <a:off x="2689431" y="2769581"/>
            <a:ext cx="988006" cy="24319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/>
          <p:cNvSpPr/>
          <p:nvPr/>
        </p:nvSpPr>
        <p:spPr>
          <a:xfrm>
            <a:off x="2051720" y="2924944"/>
            <a:ext cx="1584176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9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Le croquis de mon bolide 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croquis de mon bolide scratch</dc:title>
  <dc:creator>CSBE</dc:creator>
  <cp:lastModifiedBy>CSBE</cp:lastModifiedBy>
  <cp:revision>3</cp:revision>
  <dcterms:created xsi:type="dcterms:W3CDTF">2018-10-31T19:09:05Z</dcterms:created>
  <dcterms:modified xsi:type="dcterms:W3CDTF">2018-10-31T19:26:47Z</dcterms:modified>
</cp:coreProperties>
</file>