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C12-A113-42E4-951B-87A91F422200}" type="datetimeFigureOut">
              <a:rPr lang="fr-CA" smtClean="0"/>
              <a:pPr/>
              <a:t>2018-11-01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E35E-40D9-4376-806E-69809071E3B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C12-A113-42E4-951B-87A91F422200}" type="datetimeFigureOut">
              <a:rPr lang="fr-CA" smtClean="0"/>
              <a:pPr/>
              <a:t>2018-11-01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E35E-40D9-4376-806E-69809071E3B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C12-A113-42E4-951B-87A91F422200}" type="datetimeFigureOut">
              <a:rPr lang="fr-CA" smtClean="0"/>
              <a:pPr/>
              <a:t>2018-11-01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E35E-40D9-4376-806E-69809071E3B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C12-A113-42E4-951B-87A91F422200}" type="datetimeFigureOut">
              <a:rPr lang="fr-CA" smtClean="0"/>
              <a:pPr/>
              <a:t>2018-11-01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E35E-40D9-4376-806E-69809071E3B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C12-A113-42E4-951B-87A91F422200}" type="datetimeFigureOut">
              <a:rPr lang="fr-CA" smtClean="0"/>
              <a:pPr/>
              <a:t>2018-11-01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E35E-40D9-4376-806E-69809071E3B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C12-A113-42E4-951B-87A91F422200}" type="datetimeFigureOut">
              <a:rPr lang="fr-CA" smtClean="0"/>
              <a:pPr/>
              <a:t>2018-11-01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E35E-40D9-4376-806E-69809071E3B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C12-A113-42E4-951B-87A91F422200}" type="datetimeFigureOut">
              <a:rPr lang="fr-CA" smtClean="0"/>
              <a:pPr/>
              <a:t>2018-11-01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E35E-40D9-4376-806E-69809071E3B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C12-A113-42E4-951B-87A91F422200}" type="datetimeFigureOut">
              <a:rPr lang="fr-CA" smtClean="0"/>
              <a:pPr/>
              <a:t>2018-11-01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E35E-40D9-4376-806E-69809071E3B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C12-A113-42E4-951B-87A91F422200}" type="datetimeFigureOut">
              <a:rPr lang="fr-CA" smtClean="0"/>
              <a:pPr/>
              <a:t>2018-11-01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E35E-40D9-4376-806E-69809071E3B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C12-A113-42E4-951B-87A91F422200}" type="datetimeFigureOut">
              <a:rPr lang="fr-CA" smtClean="0"/>
              <a:pPr/>
              <a:t>2018-11-01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E35E-40D9-4376-806E-69809071E3B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C12-A113-42E4-951B-87A91F422200}" type="datetimeFigureOut">
              <a:rPr lang="fr-CA" smtClean="0"/>
              <a:pPr/>
              <a:t>2018-11-01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E35E-40D9-4376-806E-69809071E3B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2C12-A113-42E4-951B-87A91F422200}" type="datetimeFigureOut">
              <a:rPr lang="fr-CA" smtClean="0"/>
              <a:pPr/>
              <a:t>2018-11-01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4E35E-40D9-4376-806E-69809071E3B1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2ahUKEwiE1oCk-bPeAhXBct8KHaP8C8YQjRx6BAgBEAU&amp;url=http%3A%2F%2Fpoesieenvaldeloire.over-blog.com%2F2017%2F08%2Fl-amoureux-et-l-etoile-filante.html&amp;psig=AOvVaw3O56XsV1UOj8KykEaeEsmR&amp;ust=154118757717232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2ahUKEwiW3oW--bPeAhWoTt8KHcN2DeIQjRx6BAgBEAU&amp;url=https%3A%2F%2Ffr.wikipedia.org%2Fwiki%2FAurore_polaire&amp;psig=AOvVaw09P9Co4R9aS7SvwWNmseQ6&amp;ust=154118763372366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CA" dirty="0" smtClean="0"/>
              <a:t>Phénomènes observable la nuit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6912768" cy="3960440"/>
          </a:xfrm>
        </p:spPr>
        <p:txBody>
          <a:bodyPr/>
          <a:lstStyle/>
          <a:p>
            <a:r>
              <a:rPr lang="fr-CA" dirty="0" smtClean="0"/>
              <a:t>Fait par: Rémi Côté</a:t>
            </a:r>
            <a:endParaRPr lang="fr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Étoiles filantes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Résultats de recherche d'images pour « etoile filant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7693843" cy="4671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Aurores polaire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5362" name="Picture 2" descr="Résultats de recherche d'images pour « aurore polair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7064871" cy="4601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Région du Québec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757267" cy="456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Localité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090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Rues de St-Joseph-De-Beauce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42369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20</Words>
  <Application>Microsoft Office PowerPoint</Application>
  <PresentationFormat>Affichage à l'écran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Phénomènes observable la nuit</vt:lpstr>
      <vt:lpstr>Étoiles filantes</vt:lpstr>
      <vt:lpstr>Aurores polaire</vt:lpstr>
      <vt:lpstr>Région du Québec</vt:lpstr>
      <vt:lpstr>Localité</vt:lpstr>
      <vt:lpstr>Rues de St-Joseph-De-Beauce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Phénomènes observable la nuit</dc:title>
  <dc:creator>CSBE</dc:creator>
  <cp:lastModifiedBy>CSBE</cp:lastModifiedBy>
  <cp:revision>10</cp:revision>
  <dcterms:created xsi:type="dcterms:W3CDTF">2018-09-28T17:43:33Z</dcterms:created>
  <dcterms:modified xsi:type="dcterms:W3CDTF">2018-11-01T19:49:23Z</dcterms:modified>
</cp:coreProperties>
</file>