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8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86" d="100"/>
          <a:sy n="8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BE7B-360C-498B-B3A2-E1E14625110B}" type="datetimeFigureOut">
              <a:rPr lang="fr-CA" smtClean="0"/>
              <a:pPr/>
              <a:t>2018-12-04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5ACD-3ABD-4DF5-BBE2-18FC5290036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j64dC_-_feAhWHTt8KHTRkDuYQjRx6BAgBEAU&amp;url=https://www.pinterest.com/chloegundrybird/lenny-and-carl/&amp;psig=AOvVaw0A97RWIo2U-QDrIZdcfBB8&amp;ust=154352462479949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4sMPY-_feAhVMhOAKHQfdC8cQjRx6BAgBEAU&amp;url=http://fr.le-clan-du-soleil-lagon.wikia.com/wiki/Fichier:Soleil_Couchant.jpg&amp;psig=AOvVaw1lszCelagfCiNXHaEATXG7&amp;ust=154352468799878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2ahUKEwj0z9SQ2dTeAhWrVN8KHRQHA1YQjRx6BAgBEAU&amp;url=https://en.wikipedia.org/wiki/Springfield_(The_Simpsons)&amp;psig=AOvVaw2HkomJQp-7lnnBZQtI-9DG&amp;ust=15423128145744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2ahUKEwi9nNim2dTeAhVhUd8KHV9qDMAQjRx6BAgBEAU&amp;url=http://fr.simpsons.wikia.com/wiki/Centrale_Nucl%C3%A9aire_de_Springfield&amp;psig=AOvVaw3WE5N2kKsM_gnxlJYEwDTF&amp;ust=15423128605340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ved=2ahUKEwiP9t39-ffeAhUCheAKHUJ1Ce8QjRx6BAgBEAU&amp;url=http://monsieurmika.canalblog.com/archives/2010/09/14/19064587.html&amp;psig=AOvVaw0FsNjeSQDH_wje0fimNDyw&amp;ust=154352420210227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BD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par: Rémi Côté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Résultats de recherche d'images pour « lenny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855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52936"/>
            <a:ext cx="356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Who's the hunter...who's the game?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ésultats de recherche d'images pour « soleil couchant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0857" y="3244334"/>
            <a:ext cx="292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 passion takes another bite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7410" name="Picture 2" descr="Résultats de recherche d'images pour « simpsons springfield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88024" y="105273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run, run...run away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6386" name="Picture 2" descr="Résultats de recherche d'images pour « simpsons springfield central nucleair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36096" y="1052736"/>
            <a:ext cx="337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 follow me, stereo jungle child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44824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Shootin</a:t>
            </a:r>
            <a:r>
              <a:rPr lang="en-US" dirty="0" smtClean="0">
                <a:solidFill>
                  <a:schemeClr val="bg1"/>
                </a:solidFill>
              </a:rPr>
              <a:t>' at the walls of heartache, bang, bang, I am the warrior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59228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Well I am the warrior, and heart to heart you'll win..if you survive</a:t>
            </a:r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0"/>
            <a:ext cx="297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Your eyes touch me physically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07904" y="5373216"/>
            <a:ext cx="438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you won't be caged...in the call of the wild....</a:t>
            </a: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68258" y="188640"/>
            <a:ext cx="247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The </a:t>
            </a:r>
            <a:r>
              <a:rPr lang="fr-CA" dirty="0" err="1" smtClean="0"/>
              <a:t>warrior</a:t>
            </a:r>
            <a:r>
              <a:rPr lang="fr-CA" dirty="0" smtClean="0"/>
              <a:t>...the </a:t>
            </a:r>
            <a:r>
              <a:rPr lang="fr-CA" dirty="0" err="1" smtClean="0"/>
              <a:t>warrior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4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07904" y="0"/>
            <a:ext cx="303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 feel the beat...call your name</a:t>
            </a:r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95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BD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</dc:title>
  <dc:creator>CSBE</dc:creator>
  <cp:lastModifiedBy>CSBE</cp:lastModifiedBy>
  <cp:revision>11</cp:revision>
  <dcterms:created xsi:type="dcterms:W3CDTF">2018-11-14T20:09:02Z</dcterms:created>
  <dcterms:modified xsi:type="dcterms:W3CDTF">2018-12-04T19:44:11Z</dcterms:modified>
</cp:coreProperties>
</file>