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5" r:id="rId5"/>
    <p:sldId id="277" r:id="rId6"/>
    <p:sldId id="274" r:id="rId7"/>
    <p:sldId id="276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891F-52FB-4F31-BCAF-8FA591D4B4B0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D10C2-F517-4C36-A242-A30C6545DF3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ved=2ahUKEwjH4869s7LiAhXNwMQHHZhDCKoQjRx6BAgBEAU&amp;url=https%3A%2F%2Fwww.istockphoto.com%2Ffr%2Fphoto%2Fvue-de-la-gonorrh%25C3%25A9e-et-agrandi-masculin-de-gonorrh%25C3%25A9e-bact%25C3%25A9ries-neisseria-gonorrhoeae-gm872561876-243720361&amp;psig=AOvVaw3t13bqguy5vD4mJbplLol5&amp;ust=155872664380694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ved=2ahUKEwjZ3sPZs7LiAhXMFjQIHas9CogQjRx6BAgBEAU&amp;url=https%3A%2F%2Fwww.clinicaladvisor.com%2Fhome%2Fnews%2Fsyphilis-returns-to-heterosexual-population%2F&amp;psig=AOvVaw3cmMzSOvOOovFnfDACANRs&amp;ust=155872669878535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ved=2ahUKEwi5j6C8rbLiAhVjiFQKHTIpBdwQjRx6BAgBEAU&amp;url=https%3A%2F%2Fwww.lemonde.fr%2Fsciences%2Farticle%2F2014%2F10%2F20%2Fqui-veut-sauver-le-morpion_4509201_1650684.html&amp;psig=AOvVaw0Pmgx2XIGpoA0N7BnySCwX&amp;ust=155872503126434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ved=2ahUKEwja076htbLiAhUJCXwKHe0bA38QjRx6BAgBEAU&amp;url=https%3A%2F%2Fverruegenitale.com%2F&amp;psig=AOvVaw2_-Cai1Fmuw5JMOGrK2I9o&amp;ust=15587271388841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i&amp;rct=j&amp;q=&amp;esrc=s&amp;source=images&amp;cd=&amp;cad=rja&amp;uact=8&amp;ved=2ahUKEwjlx7mTtbLiAhUGsJ4KHbAqBN8QjRx6BAgBEAU&amp;url=https%3A%2F%2Fscielo.conicyt.cl%2Fscielo.php%3Fscript%3Dsci_arttext%26pid%3DS0716-10182009000500010&amp;psig=AOvVaw1Egrh7ZCiE_mEQqHsXKqs2&amp;ust=15587270302863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izntLHtbLiAhUCDHwKHQ1KCfMQjRx6BAgBEAU&amp;url=https%3A%2F%2Fflo.health%2Fmenstrual-cycle%2Fsex%2Fstis%2Fgenital-herpes&amp;psig=AOvVaw2-LdAp-A_0TUFt58KOa_yp&amp;ust=1558727207976234" TargetMode="External"/><Relationship Id="rId2" Type="http://schemas.openxmlformats.org/officeDocument/2006/relationships/hyperlink" Target="https://www.google.com/url?sa=i&amp;rct=j&amp;q=&amp;esrc=s&amp;source=images&amp;cd=&amp;ved=2ahUKEwjly6S_tbLiAhWmhVQKHQzpB94QjRx6BAgBEAU&amp;url=https%3A%2F%2Fwww.saludconsultas.org%2Ffr%2Fpruebas-de-herpes-genital-durante-el-embarazo-podria-usted-estar-infectado-con-vhs-2-y-no-saberlo%2F124798&amp;psig=AOvVaw2-LdAp-A_0TUFt58KOa_yp&amp;ust=15587272079762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ved=2ahUKEwiilofXtLLiAhUqsVQKHdy1ATUQjRx6BAgBEAU&amp;url=http%3A%2F%2Fwww.thinkstockphotos.fr%2Fimage%2Fphoto-trichomonas-vaginalis-protozoaire%2F1015943006&amp;psig=AOvVaw0LPgRZKXbmNFYNWEbgSexl&amp;ust=155872698815555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ved=2ahUKEwjz7K6EtLLiAhVOwMQHHZ2TAOwQjRx6BAgBEAU&amp;url=http%3A%2F%2Finfosexwork.be%2Fpages%2Fartikel.php%3Flang%3Dfr%26soort%3Dman%26soortid%3D2%26id%3D11&amp;psig=AOvVaw3QfbvOkBsvZFZ5boQx_z56&amp;ust=155872681025784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jNrZT2s7LiAhWDAXwKHXARD3QQjRx6BAgBEAU&amp;url=https%3A%2F%2Fwww.passeportsante.net%2Ffr%2FActualites%2FNouvelles%2FFiche.aspx%3Fdoc%3Dnouvelle-avancee-recherche-vaccin-sida&amp;psig=AOvVaw1xh_6TLQvdyex602bigTVp&amp;ust=15587267812527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ved=2ahUKEwjPuoDls7LiAhWJCTQIHbffBDwQjRx6BAgBEAU&amp;url=https%3A%2F%2Fwww.healthline.com%2Fhealth%2Fstd%2Fchlamydia&amp;psig=AOvVaw2D5o2OxjN_AeKt1DseoIqQ&amp;ust=15587267500912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B </a:t>
            </a:r>
            <a:br>
              <a:rPr lang="fr-CA" dirty="0" smtClean="0"/>
            </a:br>
            <a:r>
              <a:rPr lang="fr-CA" sz="2800" dirty="0" smtClean="0"/>
              <a:t>Par: Rémi Côté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I  </a:t>
            </a:r>
            <a:r>
              <a:rPr lang="fr-CA" dirty="0" err="1" smtClean="0"/>
              <a:t>nfections</a:t>
            </a:r>
            <a:endParaRPr lang="fr-CA" dirty="0" smtClean="0"/>
          </a:p>
          <a:p>
            <a:r>
              <a:rPr lang="fr-CA" dirty="0" smtClean="0"/>
              <a:t>T  </a:t>
            </a:r>
            <a:r>
              <a:rPr lang="fr-CA" dirty="0" err="1" smtClean="0"/>
              <a:t>ransmises</a:t>
            </a:r>
            <a:endParaRPr lang="fr-CA" dirty="0" smtClean="0"/>
          </a:p>
          <a:p>
            <a:r>
              <a:rPr lang="fr-CA" dirty="0" smtClean="0"/>
              <a:t>S  sexe</a:t>
            </a:r>
          </a:p>
          <a:p>
            <a:r>
              <a:rPr lang="fr-CA" dirty="0" smtClean="0"/>
              <a:t>S  </a:t>
            </a:r>
            <a:r>
              <a:rPr lang="fr-CA" dirty="0" err="1" smtClean="0"/>
              <a:t>ang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Gonorrhoeae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Chaude pisse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d’organisme: Règne des monères</a:t>
            </a:r>
          </a:p>
          <a:p>
            <a:r>
              <a:rPr lang="fr-CA" dirty="0" smtClean="0"/>
              <a:t>Symptôme: Brulures en urinant</a:t>
            </a:r>
          </a:p>
          <a:p>
            <a:r>
              <a:rPr lang="fr-CA" dirty="0" smtClean="0"/>
              <a:t>Traitements: Antibiotiques</a:t>
            </a:r>
            <a:endParaRPr lang="fr-CA" dirty="0" smtClean="0"/>
          </a:p>
        </p:txBody>
      </p:sp>
      <p:pic>
        <p:nvPicPr>
          <p:cNvPr id="5122" name="Picture 2" descr="Résultats de recherche d'images pour « Gonorrhoeae humai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21088"/>
            <a:ext cx="3393604" cy="2262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Syphilis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La petite vérole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d’organisme: Règne des monères</a:t>
            </a:r>
          </a:p>
          <a:p>
            <a:r>
              <a:rPr lang="fr-CA" dirty="0" smtClean="0"/>
              <a:t>Symptôme: Petite </a:t>
            </a:r>
            <a:r>
              <a:rPr lang="fr-CA" dirty="0" err="1" smtClean="0"/>
              <a:t>gâle</a:t>
            </a:r>
            <a:endParaRPr lang="fr-CA" dirty="0" smtClean="0"/>
          </a:p>
          <a:p>
            <a:r>
              <a:rPr lang="fr-CA" dirty="0" smtClean="0"/>
              <a:t>Traitements: Antibiotiques</a:t>
            </a:r>
          </a:p>
          <a:p>
            <a:endParaRPr lang="fr-CA" dirty="0"/>
          </a:p>
        </p:txBody>
      </p:sp>
      <p:pic>
        <p:nvPicPr>
          <p:cNvPr id="4098" name="Picture 2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7265" y="4437112"/>
            <a:ext cx="3145109" cy="2143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Morpion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</a:t>
            </a:r>
            <a:r>
              <a:rPr lang="fr-CA" dirty="0" err="1" smtClean="0"/>
              <a:t>Phitriase</a:t>
            </a:r>
            <a:r>
              <a:rPr lang="fr-CA" dirty="0" smtClean="0"/>
              <a:t> pubienne </a:t>
            </a:r>
          </a:p>
          <a:p>
            <a:r>
              <a:rPr lang="fr-CA" dirty="0" smtClean="0"/>
              <a:t>Nom scientifique: </a:t>
            </a:r>
            <a:r>
              <a:rPr lang="fr-CA" dirty="0" smtClean="0"/>
              <a:t>Phtirius pubis</a:t>
            </a:r>
            <a:endParaRPr lang="fr-CA" dirty="0" smtClean="0"/>
          </a:p>
          <a:p>
            <a:r>
              <a:rPr lang="fr-CA" dirty="0" smtClean="0"/>
              <a:t>Type d’organisme: Arthropode</a:t>
            </a:r>
          </a:p>
          <a:p>
            <a:r>
              <a:rPr lang="fr-CA" dirty="0" smtClean="0"/>
              <a:t>Symptôme: Sa gratte, </a:t>
            </a:r>
            <a:r>
              <a:rPr lang="fr-CA" dirty="0"/>
              <a:t>s</a:t>
            </a:r>
            <a:r>
              <a:rPr lang="fr-CA" dirty="0" smtClean="0"/>
              <a:t>a pique</a:t>
            </a:r>
          </a:p>
          <a:p>
            <a:r>
              <a:rPr lang="fr-CA" dirty="0" smtClean="0"/>
              <a:t>Traitements: Crème, champoing…</a:t>
            </a:r>
          </a:p>
          <a:p>
            <a:endParaRPr lang="fr-CA" dirty="0"/>
          </a:p>
        </p:txBody>
      </p:sp>
      <p:pic>
        <p:nvPicPr>
          <p:cNvPr id="4" name="Picture 2" descr="Résultats de recherche d'images pour « morpion pub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09120"/>
            <a:ext cx="3275856" cy="2183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Verrues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Virus du papillome humain</a:t>
            </a:r>
          </a:p>
          <a:p>
            <a:r>
              <a:rPr lang="fr-CA" dirty="0" smtClean="0"/>
              <a:t>Nom scientifique: VPH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Symptôme: Condylomes</a:t>
            </a:r>
          </a:p>
          <a:p>
            <a:r>
              <a:rPr lang="fr-CA" dirty="0" smtClean="0"/>
              <a:t>Traitements: Cryothérapie (azote liquide), crèmes.</a:t>
            </a:r>
          </a:p>
          <a:p>
            <a:endParaRPr lang="fr-CA" dirty="0"/>
          </a:p>
        </p:txBody>
      </p:sp>
      <p:pic>
        <p:nvPicPr>
          <p:cNvPr id="17416" name="Picture 8" descr="Résultats de recherche d'images pour « verrue genit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09120"/>
            <a:ext cx="2952750" cy="220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Herpès génital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Feu sauvage</a:t>
            </a:r>
          </a:p>
          <a:p>
            <a:r>
              <a:rPr lang="fr-CA" dirty="0" smtClean="0"/>
              <a:t>Nom scientifique: VHS-II 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Symptôme: Des galles, des feux sauvages</a:t>
            </a:r>
          </a:p>
          <a:p>
            <a:r>
              <a:rPr lang="fr-CA" dirty="0" smtClean="0"/>
              <a:t>Traitements: Antiviraux</a:t>
            </a:r>
            <a:endParaRPr lang="fr-CA" dirty="0" smtClean="0"/>
          </a:p>
        </p:txBody>
      </p:sp>
      <p:sp>
        <p:nvSpPr>
          <p:cNvPr id="2058" name="AutoShape 10" descr="Résultats de recherche d'images pour « VHS-II viru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165225"/>
            <a:ext cx="4829175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060" name="AutoShape 12" descr="Résultats de recherche d'images pour « VHS-II viru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165225"/>
            <a:ext cx="4829175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Image Herpès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3554" name="AutoShape 2" descr="Résultats de recherche d'images pour « herpes vaginal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3556" name="Picture 4" descr="Résultats de recherche d'images pour « herpes vaginal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412776"/>
            <a:ext cx="6067425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</a:t>
            </a:r>
            <a:r>
              <a:rPr lang="fr-CA" dirty="0" err="1" smtClean="0"/>
              <a:t>Vaginalite</a:t>
            </a:r>
            <a:endParaRPr lang="fr-CA" dirty="0" smtClean="0"/>
          </a:p>
          <a:p>
            <a:r>
              <a:rPr lang="fr-CA" dirty="0" smtClean="0"/>
              <a:t>Nom scientifique: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d’organisme: Règne des </a:t>
            </a:r>
            <a:r>
              <a:rPr lang="fr-CA" dirty="0" err="1" smtClean="0"/>
              <a:t>prostites</a:t>
            </a:r>
            <a:endParaRPr lang="fr-CA" dirty="0" smtClean="0"/>
          </a:p>
          <a:p>
            <a:r>
              <a:rPr lang="fr-CA" dirty="0" smtClean="0"/>
              <a:t>Symptôme: Infections, odeurs </a:t>
            </a:r>
          </a:p>
          <a:p>
            <a:r>
              <a:rPr lang="fr-CA" dirty="0" smtClean="0"/>
              <a:t>Traitements: Antibiotiques</a:t>
            </a:r>
          </a:p>
          <a:p>
            <a:endParaRPr lang="fr-CA" dirty="0"/>
          </a:p>
        </p:txBody>
      </p:sp>
      <p:pic>
        <p:nvPicPr>
          <p:cNvPr id="3074" name="Picture 2" descr="Résultats de recherche d'images pour « Trichomonas vagina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89040"/>
            <a:ext cx="2780927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Hépatite 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Jaunisse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Symptôme: Jaunissement</a:t>
            </a:r>
          </a:p>
          <a:p>
            <a:r>
              <a:rPr lang="fr-CA" dirty="0" smtClean="0"/>
              <a:t>Traitements: Aucun</a:t>
            </a:r>
          </a:p>
          <a:p>
            <a:endParaRPr lang="fr-CA" dirty="0"/>
          </a:p>
        </p:txBody>
      </p:sp>
      <p:pic>
        <p:nvPicPr>
          <p:cNvPr id="1026" name="Picture 2" descr="Résultats de recherche d'images pour « he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365104"/>
            <a:ext cx="30480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Sida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</a:t>
            </a:r>
            <a:r>
              <a:rPr lang="fr-CA" dirty="0" err="1" smtClean="0"/>
              <a:t>nom:Virus</a:t>
            </a:r>
            <a:r>
              <a:rPr lang="fr-CA" dirty="0" smtClean="0"/>
              <a:t> de l’</a:t>
            </a:r>
            <a:r>
              <a:rPr lang="fr-CA" dirty="0" err="1" smtClean="0"/>
              <a:t>himmuno</a:t>
            </a:r>
            <a:r>
              <a:rPr lang="fr-CA" dirty="0" smtClean="0"/>
              <a:t>-</a:t>
            </a:r>
            <a:r>
              <a:rPr lang="fr-CA" dirty="0" err="1" smtClean="0"/>
              <a:t>deficiance</a:t>
            </a:r>
            <a:r>
              <a:rPr lang="fr-CA" dirty="0" smtClean="0"/>
              <a:t> humaine</a:t>
            </a:r>
          </a:p>
          <a:p>
            <a:r>
              <a:rPr lang="fr-CA" dirty="0" smtClean="0"/>
              <a:t>Nom scientifique: VIH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Symptôme: Perte de </a:t>
            </a:r>
            <a:r>
              <a:rPr lang="fr-CA" dirty="0" err="1" smtClean="0"/>
              <a:t>poid</a:t>
            </a:r>
            <a:endParaRPr lang="fr-CA" dirty="0" smtClean="0"/>
          </a:p>
          <a:p>
            <a:r>
              <a:rPr lang="fr-CA" dirty="0" smtClean="0"/>
              <a:t>Traitements: Trithérapie</a:t>
            </a:r>
            <a:endParaRPr lang="fr-CA" dirty="0" smtClean="0"/>
          </a:p>
        </p:txBody>
      </p:sp>
      <p:pic>
        <p:nvPicPr>
          <p:cNvPr id="7170" name="Picture 2" descr="Résultats de recherche d'images pour « sid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653136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Clame</a:t>
            </a:r>
          </a:p>
          <a:p>
            <a:r>
              <a:rPr lang="fr-CA" dirty="0" smtClean="0"/>
              <a:t>Nom scientifique: Chlamydia </a:t>
            </a:r>
            <a:r>
              <a:rPr lang="fr-CA" dirty="0" err="1"/>
              <a:t>T</a:t>
            </a:r>
            <a:r>
              <a:rPr lang="fr-CA" dirty="0" err="1" smtClean="0"/>
              <a:t>rachomatis</a:t>
            </a:r>
            <a:endParaRPr lang="fr-CA" dirty="0" smtClean="0"/>
          </a:p>
          <a:p>
            <a:r>
              <a:rPr lang="fr-CA" dirty="0" smtClean="0"/>
              <a:t>Type d’organisme: Règne des monères</a:t>
            </a:r>
          </a:p>
          <a:p>
            <a:r>
              <a:rPr lang="fr-CA" dirty="0" smtClean="0"/>
              <a:t>Symptôme: Infection</a:t>
            </a:r>
          </a:p>
          <a:p>
            <a:r>
              <a:rPr lang="fr-CA" dirty="0" smtClean="0"/>
              <a:t>Traitements: Antibiotique</a:t>
            </a:r>
          </a:p>
          <a:p>
            <a:endParaRPr lang="fr-CA" dirty="0"/>
          </a:p>
        </p:txBody>
      </p:sp>
      <p:pic>
        <p:nvPicPr>
          <p:cNvPr id="6146" name="Picture 2" descr="Résultats de recherche d'images pour « Chlamydi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545" y="4365104"/>
            <a:ext cx="3840455" cy="2156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233</Words>
  <Application>Microsoft Office PowerPoint</Application>
  <PresentationFormat>Affichage à l'écran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Projet B  Par: Rémi Côté</vt:lpstr>
      <vt:lpstr>Morpion</vt:lpstr>
      <vt:lpstr>Verrues</vt:lpstr>
      <vt:lpstr>Herpès génital</vt:lpstr>
      <vt:lpstr>Image Herpès</vt:lpstr>
      <vt:lpstr>Trichomonas vaginalis</vt:lpstr>
      <vt:lpstr>Hépatite B</vt:lpstr>
      <vt:lpstr>Sida</vt:lpstr>
      <vt:lpstr>Chlamydia</vt:lpstr>
      <vt:lpstr>Gonorrhoeae</vt:lpstr>
      <vt:lpstr>Syphilis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  Par: Rémi Côté</dc:title>
  <dc:creator>CSBE</dc:creator>
  <cp:lastModifiedBy>CSBE</cp:lastModifiedBy>
  <cp:revision>6</cp:revision>
  <dcterms:created xsi:type="dcterms:W3CDTF">2019-05-23T18:56:34Z</dcterms:created>
  <dcterms:modified xsi:type="dcterms:W3CDTF">2019-05-23T19:48:36Z</dcterms:modified>
</cp:coreProperties>
</file>