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5BBA-5D9D-42F1-A48E-3EEA31767592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B76E-6432-4097-8692-63E05C7C70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5BBA-5D9D-42F1-A48E-3EEA31767592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B76E-6432-4097-8692-63E05C7C70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5BBA-5D9D-42F1-A48E-3EEA31767592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B76E-6432-4097-8692-63E05C7C70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5BBA-5D9D-42F1-A48E-3EEA31767592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B76E-6432-4097-8692-63E05C7C70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5BBA-5D9D-42F1-A48E-3EEA31767592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B76E-6432-4097-8692-63E05C7C70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5BBA-5D9D-42F1-A48E-3EEA31767592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B76E-6432-4097-8692-63E05C7C70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5BBA-5D9D-42F1-A48E-3EEA31767592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B76E-6432-4097-8692-63E05C7C70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5BBA-5D9D-42F1-A48E-3EEA31767592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B76E-6432-4097-8692-63E05C7C70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5BBA-5D9D-42F1-A48E-3EEA31767592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B76E-6432-4097-8692-63E05C7C70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5BBA-5D9D-42F1-A48E-3EEA31767592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B76E-6432-4097-8692-63E05C7C70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5BBA-5D9D-42F1-A48E-3EEA31767592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B76E-6432-4097-8692-63E05C7C70E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05BBA-5D9D-42F1-A48E-3EEA31767592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2B76E-6432-4097-8692-63E05C7C70E9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Changements de phase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Par: Rémi Côté</a:t>
            </a:r>
          </a:p>
          <a:p>
            <a:endParaRPr lang="fr-CA" dirty="0"/>
          </a:p>
          <a:p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xplosion 2 3"/>
          <p:cNvSpPr/>
          <p:nvPr/>
        </p:nvSpPr>
        <p:spPr>
          <a:xfrm>
            <a:off x="2915816" y="836712"/>
            <a:ext cx="2808312" cy="237626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8800" dirty="0" smtClean="0">
                <a:solidFill>
                  <a:srgbClr val="00B050"/>
                </a:solidFill>
              </a:rPr>
              <a:t>G</a:t>
            </a:r>
            <a:endParaRPr lang="fr-CA" sz="8800" dirty="0">
              <a:solidFill>
                <a:srgbClr val="00B050"/>
              </a:solidFill>
            </a:endParaRPr>
          </a:p>
        </p:txBody>
      </p:sp>
      <p:sp>
        <p:nvSpPr>
          <p:cNvPr id="5" name="Organigramme : Disque magnétique 4"/>
          <p:cNvSpPr/>
          <p:nvPr/>
        </p:nvSpPr>
        <p:spPr>
          <a:xfrm>
            <a:off x="6012160" y="4193704"/>
            <a:ext cx="2016224" cy="266429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8800" dirty="0" smtClean="0">
                <a:solidFill>
                  <a:srgbClr val="00B050"/>
                </a:solidFill>
              </a:rPr>
              <a:t>L</a:t>
            </a:r>
            <a:endParaRPr lang="fr-CA" sz="8800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616" y="4725144"/>
            <a:ext cx="1728192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8800" dirty="0" smtClean="0">
                <a:solidFill>
                  <a:srgbClr val="00B050"/>
                </a:solidFill>
              </a:rPr>
              <a:t>S</a:t>
            </a:r>
            <a:endParaRPr lang="fr-CA" sz="8800" dirty="0">
              <a:solidFill>
                <a:srgbClr val="00B050"/>
              </a:solidFill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 flipH="1">
            <a:off x="1835696" y="2996952"/>
            <a:ext cx="1008112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V="1">
            <a:off x="2195736" y="3140968"/>
            <a:ext cx="93610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3059832" y="5085184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2987824" y="5445224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5652120" y="2132856"/>
            <a:ext cx="1512168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5292080" y="2348880"/>
            <a:ext cx="144016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H="1" flipV="1">
            <a:off x="4932040" y="2924944"/>
            <a:ext cx="1008112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 flipV="1">
            <a:off x="5076056" y="2852936"/>
            <a:ext cx="936104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H="1" flipV="1">
            <a:off x="4788024" y="2924944"/>
            <a:ext cx="108012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2339752" y="33569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1</a:t>
            </a:r>
            <a:endParaRPr lang="fr-CA" dirty="0"/>
          </a:p>
        </p:txBody>
      </p:sp>
      <p:sp>
        <p:nvSpPr>
          <p:cNvPr id="36" name="ZoneTexte 35"/>
          <p:cNvSpPr txBox="1"/>
          <p:nvPr/>
        </p:nvSpPr>
        <p:spPr>
          <a:xfrm>
            <a:off x="2699792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2</a:t>
            </a:r>
            <a:endParaRPr lang="fr-CA" dirty="0"/>
          </a:p>
        </p:txBody>
      </p:sp>
      <p:sp>
        <p:nvSpPr>
          <p:cNvPr id="37" name="ZoneTexte 36"/>
          <p:cNvSpPr txBox="1"/>
          <p:nvPr/>
        </p:nvSpPr>
        <p:spPr>
          <a:xfrm>
            <a:off x="4139952" y="50851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3</a:t>
            </a:r>
            <a:endParaRPr lang="fr-CA" dirty="0"/>
          </a:p>
        </p:txBody>
      </p:sp>
      <p:sp>
        <p:nvSpPr>
          <p:cNvPr id="38" name="ZoneTexte 37"/>
          <p:cNvSpPr txBox="1"/>
          <p:nvPr/>
        </p:nvSpPr>
        <p:spPr>
          <a:xfrm>
            <a:off x="4283968" y="55172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4</a:t>
            </a:r>
            <a:endParaRPr lang="fr-CA" dirty="0"/>
          </a:p>
        </p:txBody>
      </p:sp>
      <p:sp>
        <p:nvSpPr>
          <p:cNvPr id="39" name="ZoneTexte 38"/>
          <p:cNvSpPr txBox="1"/>
          <p:nvPr/>
        </p:nvSpPr>
        <p:spPr>
          <a:xfrm>
            <a:off x="5220072" y="38610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5</a:t>
            </a:r>
            <a:endParaRPr lang="fr-CA" dirty="0"/>
          </a:p>
        </p:txBody>
      </p:sp>
      <p:sp>
        <p:nvSpPr>
          <p:cNvPr id="40" name="ZoneTexte 39"/>
          <p:cNvSpPr txBox="1"/>
          <p:nvPr/>
        </p:nvSpPr>
        <p:spPr>
          <a:xfrm>
            <a:off x="5364088" y="37170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6</a:t>
            </a:r>
            <a:endParaRPr lang="fr-CA" dirty="0"/>
          </a:p>
        </p:txBody>
      </p:sp>
      <p:sp>
        <p:nvSpPr>
          <p:cNvPr id="41" name="ZoneTexte 40"/>
          <p:cNvSpPr txBox="1"/>
          <p:nvPr/>
        </p:nvSpPr>
        <p:spPr>
          <a:xfrm>
            <a:off x="5580112" y="37170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7</a:t>
            </a:r>
            <a:endParaRPr lang="fr-CA" dirty="0"/>
          </a:p>
        </p:txBody>
      </p:sp>
      <p:sp>
        <p:nvSpPr>
          <p:cNvPr id="42" name="ZoneTexte 41"/>
          <p:cNvSpPr txBox="1"/>
          <p:nvPr/>
        </p:nvSpPr>
        <p:spPr>
          <a:xfrm>
            <a:off x="5940152" y="32129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8</a:t>
            </a:r>
            <a:endParaRPr lang="fr-CA" dirty="0"/>
          </a:p>
        </p:txBody>
      </p:sp>
      <p:sp>
        <p:nvSpPr>
          <p:cNvPr id="43" name="ZoneTexte 42"/>
          <p:cNvSpPr txBox="1"/>
          <p:nvPr/>
        </p:nvSpPr>
        <p:spPr>
          <a:xfrm>
            <a:off x="6300192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9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1- Condensation totale</a:t>
            </a:r>
          </a:p>
          <a:p>
            <a:r>
              <a:rPr lang="fr-CA" dirty="0" smtClean="0"/>
              <a:t>2- Sublimation</a:t>
            </a:r>
          </a:p>
          <a:p>
            <a:r>
              <a:rPr lang="fr-CA" dirty="0" smtClean="0"/>
              <a:t>3- Solidification </a:t>
            </a:r>
          </a:p>
          <a:p>
            <a:r>
              <a:rPr lang="fr-CA" dirty="0" smtClean="0"/>
              <a:t>4- Fusion</a:t>
            </a:r>
          </a:p>
          <a:p>
            <a:r>
              <a:rPr lang="fr-CA" dirty="0" smtClean="0"/>
              <a:t>5- Ébullition</a:t>
            </a:r>
          </a:p>
          <a:p>
            <a:r>
              <a:rPr lang="fr-CA" dirty="0" smtClean="0"/>
              <a:t>6- Évaporation</a:t>
            </a:r>
          </a:p>
          <a:p>
            <a:r>
              <a:rPr lang="fr-CA" dirty="0" smtClean="0"/>
              <a:t>7- Vaporisation</a:t>
            </a:r>
          </a:p>
          <a:p>
            <a:r>
              <a:rPr lang="fr-CA" dirty="0" smtClean="0"/>
              <a:t>8- Liquéfaction</a:t>
            </a:r>
          </a:p>
          <a:p>
            <a:r>
              <a:rPr lang="fr-CA" dirty="0" smtClean="0"/>
              <a:t>9- </a:t>
            </a:r>
            <a:r>
              <a:rPr lang="fr-CA" smtClean="0"/>
              <a:t>Condensation partielle</a:t>
            </a:r>
            <a:endParaRPr lang="fr-CA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39</Words>
  <Application>Microsoft Office PowerPoint</Application>
  <PresentationFormat>Affichage à l'écran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Changements de phase</vt:lpstr>
      <vt:lpstr>Diapositive 2</vt:lpstr>
      <vt:lpstr>Diapositive 3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Changements de phase</dc:title>
  <dc:creator>CSBE</dc:creator>
  <cp:lastModifiedBy>CSBE</cp:lastModifiedBy>
  <cp:revision>2</cp:revision>
  <dcterms:created xsi:type="dcterms:W3CDTF">2019-04-08T18:56:00Z</dcterms:created>
  <dcterms:modified xsi:type="dcterms:W3CDTF">2019-04-08T19:08:19Z</dcterms:modified>
</cp:coreProperties>
</file>