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EFB4-90A4-4052-8BA4-411B068DF4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21A-F1B3-465F-8660-5E5C9DD7C9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EFB4-90A4-4052-8BA4-411B068DF4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21A-F1B3-465F-8660-5E5C9DD7C9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EFB4-90A4-4052-8BA4-411B068DF4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21A-F1B3-465F-8660-5E5C9DD7C9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EFB4-90A4-4052-8BA4-411B068DF4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21A-F1B3-465F-8660-5E5C9DD7C9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EFB4-90A4-4052-8BA4-411B068DF4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21A-F1B3-465F-8660-5E5C9DD7C9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EFB4-90A4-4052-8BA4-411B068DF4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21A-F1B3-465F-8660-5E5C9DD7C9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EFB4-90A4-4052-8BA4-411B068DF4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21A-F1B3-465F-8660-5E5C9DD7C9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EFB4-90A4-4052-8BA4-411B068DF4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21A-F1B3-465F-8660-5E5C9DD7C9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EFB4-90A4-4052-8BA4-411B068DF4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21A-F1B3-465F-8660-5E5C9DD7C9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EFB4-90A4-4052-8BA4-411B068DF4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21A-F1B3-465F-8660-5E5C9DD7C9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EFB4-90A4-4052-8BA4-411B068DF4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321A-F1B3-465F-8660-5E5C9DD7C9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CEFB4-90A4-4052-8BA4-411B068DF4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321A-F1B3-465F-8660-5E5C9DD7C939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2ahUKEwi-k9jRoN7dAhWyl-AKHfvtBo0QjRx6BAgBEAU&amp;url=http%3A%2F%2Fwww.quebecscience.qc.ca%2Ftechnologie%2Fla-fabrique-a-etoiles-filantes%2F&amp;psig=AOvVaw3BNh2p4YQNflDxDXZcq9Jp&amp;ust=153824319622625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cad=rja&amp;uact=8&amp;ved=2ahUKEwjzxOX3oN7dAhVHPN8KHVUZCXIQjRx6BAgBEAU&amp;url=https%3A%2F%2Fles-aurores-boreales-39.webself.net%2Fla-formation-d-une-aurore-boreale&amp;psig=AOvVaw15o-gdLIf7JN2Pq7WWzBia&amp;ust=153824328685270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Phénomène observable la nuit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Sandrine </a:t>
            </a:r>
            <a:r>
              <a:rPr lang="fr-CA" dirty="0" err="1" smtClean="0"/>
              <a:t>Labbé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Étoile filantes dans la mésosphère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 descr="Résultats de recherche d'images pour « etoiles filantes dans la mésospher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412776"/>
            <a:ext cx="7128792" cy="4708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Aurores boréales dans la thermosphère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5362" name="Picture 2" descr="Résultats de recherche d'images pour « aurores boréales dans la thermosphèr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628800"/>
            <a:ext cx="5976664" cy="44824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Province </a:t>
            </a:r>
            <a:endParaRPr lang="fr-CA" dirty="0"/>
          </a:p>
        </p:txBody>
      </p:sp>
      <p:pic>
        <p:nvPicPr>
          <p:cNvPr id="4" name="Espace réservé du contenu 3" descr="map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8352" y="1600200"/>
            <a:ext cx="7887295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fr-CA" dirty="0" err="1" smtClean="0"/>
              <a:t>Mrc</a:t>
            </a:r>
            <a:r>
              <a:rPr lang="fr-CA" dirty="0" smtClean="0"/>
              <a:t> </a:t>
            </a:r>
            <a:endParaRPr lang="fr-CA" dirty="0"/>
          </a:p>
        </p:txBody>
      </p:sp>
      <p:pic>
        <p:nvPicPr>
          <p:cNvPr id="4" name="Espace réservé du contenu 3" descr="mr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412776"/>
            <a:ext cx="6147507" cy="478534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Localité</a:t>
            </a:r>
            <a:endParaRPr lang="fr-CA" dirty="0"/>
          </a:p>
        </p:txBody>
      </p:sp>
      <p:pic>
        <p:nvPicPr>
          <p:cNvPr id="4" name="Espace réservé du contenu 3" descr="ecolesecondaireveilleu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412776"/>
            <a:ext cx="5995178" cy="505700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</Words>
  <Application>Microsoft Office PowerPoint</Application>
  <PresentationFormat>Affichage à l'écran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Phénomène observable la nuit</vt:lpstr>
      <vt:lpstr>Étoile filantes dans la mésosphère</vt:lpstr>
      <vt:lpstr>Aurores boréales dans la thermosphère</vt:lpstr>
      <vt:lpstr>Province </vt:lpstr>
      <vt:lpstr>Mrc </vt:lpstr>
      <vt:lpstr>Localité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 observable la nuit</dc:title>
  <dc:creator>CSBE</dc:creator>
  <cp:lastModifiedBy>CSBE</cp:lastModifiedBy>
  <cp:revision>3</cp:revision>
  <dcterms:created xsi:type="dcterms:W3CDTF">2018-09-28T17:42:54Z</dcterms:created>
  <dcterms:modified xsi:type="dcterms:W3CDTF">2018-09-28T18:03:47Z</dcterms:modified>
</cp:coreProperties>
</file>