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DEAF-A09D-4EED-A169-E01C5AABAC4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E6EA-33B9-4AC4-BF01-1AEC4FBF300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Changements de phases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Sandrine </a:t>
            </a:r>
            <a:r>
              <a:rPr lang="fr-CA" dirty="0" err="1" smtClean="0"/>
              <a:t>Labbé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age 1"/>
          <p:cNvSpPr/>
          <p:nvPr/>
        </p:nvSpPr>
        <p:spPr>
          <a:xfrm>
            <a:off x="3275856" y="476672"/>
            <a:ext cx="2448272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ZoneTexte 2"/>
          <p:cNvSpPr txBox="1"/>
          <p:nvPr/>
        </p:nvSpPr>
        <p:spPr>
          <a:xfrm>
            <a:off x="4139952" y="62068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/>
              <a:t>G</a:t>
            </a:r>
            <a:endParaRPr lang="fr-CA" sz="5400" dirty="0"/>
          </a:p>
        </p:txBody>
      </p:sp>
      <p:sp>
        <p:nvSpPr>
          <p:cNvPr id="4" name="Rectangle 3"/>
          <p:cNvSpPr/>
          <p:nvPr/>
        </p:nvSpPr>
        <p:spPr>
          <a:xfrm>
            <a:off x="539552" y="5517232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827584" y="5445224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/>
              <a:t>S</a:t>
            </a:r>
            <a:endParaRPr lang="fr-CA" sz="5400" dirty="0"/>
          </a:p>
        </p:txBody>
      </p:sp>
      <p:sp>
        <p:nvSpPr>
          <p:cNvPr id="6" name="Ellipse 5"/>
          <p:cNvSpPr/>
          <p:nvPr/>
        </p:nvSpPr>
        <p:spPr>
          <a:xfrm>
            <a:off x="7308304" y="4797152"/>
            <a:ext cx="122413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7596336" y="522920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/>
              <a:t>L</a:t>
            </a:r>
            <a:endParaRPr lang="fr-CA" sz="54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1115616" y="2276872"/>
            <a:ext cx="187220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1907704" y="2636912"/>
            <a:ext cx="165618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 rot="18435187">
            <a:off x="2345438" y="348164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solide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 rot="18818988">
            <a:off x="1053588" y="30609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2843808" y="5661248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2699792" y="6165304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635896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419872" y="62373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5796136" y="1916832"/>
            <a:ext cx="2016224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5364088" y="2276872"/>
            <a:ext cx="194421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 rot="3006062">
            <a:off x="5676170" y="287261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 rot="3106283">
            <a:off x="4846788" y="29971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liquide 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Changements de phases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Changements de phases</dc:title>
  <dc:creator>CSBE</dc:creator>
  <cp:lastModifiedBy>CSBE</cp:lastModifiedBy>
  <cp:revision>2</cp:revision>
  <dcterms:created xsi:type="dcterms:W3CDTF">2019-04-08T18:56:04Z</dcterms:created>
  <dcterms:modified xsi:type="dcterms:W3CDTF">2019-04-08T19:09:49Z</dcterms:modified>
</cp:coreProperties>
</file>