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44C6-D8C0-4F41-8F39-BF4E84FD16EC}" type="datetimeFigureOut">
              <a:rPr lang="fr-CA" smtClean="0"/>
              <a:pPr/>
              <a:t>2018-11-09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C71C-7FE3-4A92-8B1C-7CFFCFC02B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2ahUKEwjp5YmC-urdAhVmT98KHQ9_ADEQjRx6BAgBEAU&amp;url=https://pixers.fr/posters/dodge-charger-1969-65868073&amp;psig=AOvVaw1IIZX5RGEL3kQ4RWEdXGU4&amp;ust=15386794821354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2ahUKEwjp5YmC-urdAhVmT98KHQ9_ADEQjRx6BAgBEAU&amp;url=https://pixers.fr/posters/dodge-charger-1969-65868073&amp;psig=AOvVaw1IIZX5RGEL3kQ4RWEdXGU4&amp;ust=15386794821354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/>
              <a:t>S</a:t>
            </a:r>
            <a:r>
              <a:rPr lang="fr-CA" dirty="0" err="1" smtClean="0"/>
              <a:t>amuel.L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Résultats de recherche d'images pour « dodge charger 1969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16832"/>
            <a:ext cx="7746343" cy="3899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146" name="Picture 2" descr="Résultats de recherche d'images pour « dodge charger 1969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28800"/>
            <a:ext cx="8747643" cy="4403577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1763688" y="3933056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796136" y="3933056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971600" y="3573016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3059832" y="3573016"/>
            <a:ext cx="20882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à coins arrondis 8"/>
          <p:cNvSpPr/>
          <p:nvPr/>
        </p:nvSpPr>
        <p:spPr>
          <a:xfrm>
            <a:off x="2699792" y="4149080"/>
            <a:ext cx="36004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rectangle 9"/>
          <p:cNvSpPr/>
          <p:nvPr/>
        </p:nvSpPr>
        <p:spPr>
          <a:xfrm rot="10800000">
            <a:off x="1043608" y="4221088"/>
            <a:ext cx="72008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907704" y="328498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rectangle 11"/>
          <p:cNvSpPr/>
          <p:nvPr/>
        </p:nvSpPr>
        <p:spPr>
          <a:xfrm rot="10800000" flipV="1">
            <a:off x="3059832" y="3068960"/>
            <a:ext cx="1656184" cy="504056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4572000" y="2852936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 rot="1173807">
            <a:off x="5497406" y="3124587"/>
            <a:ext cx="1709731" cy="531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 rot="20617777">
            <a:off x="3096769" y="3082722"/>
            <a:ext cx="1613224" cy="365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5148064" y="3501008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5148064" y="4365104"/>
            <a:ext cx="6480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4716016" y="3284984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Triangle rectangle 20"/>
          <p:cNvSpPr/>
          <p:nvPr/>
        </p:nvSpPr>
        <p:spPr>
          <a:xfrm>
            <a:off x="5508104" y="3284984"/>
            <a:ext cx="432048" cy="288032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Triangle rectangle 21"/>
          <p:cNvSpPr/>
          <p:nvPr/>
        </p:nvSpPr>
        <p:spPr>
          <a:xfrm rot="16040505">
            <a:off x="2814103" y="3253730"/>
            <a:ext cx="29477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6804248" y="4365104"/>
            <a:ext cx="36004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2</cp:revision>
  <dcterms:created xsi:type="dcterms:W3CDTF">2018-10-03T18:56:49Z</dcterms:created>
  <dcterms:modified xsi:type="dcterms:W3CDTF">2018-11-09T18:16:11Z</dcterms:modified>
</cp:coreProperties>
</file>