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D6D76-665C-4B07-8E12-8285DD2574FA}" type="datetimeFigureOut">
              <a:rPr lang="fr-CA" smtClean="0"/>
              <a:t>2019-05-23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D6B69-CFE5-4864-BFEE-5AEA25E977F6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google.ca/url?sa=i&amp;rct=j&amp;q=&amp;esrc=s&amp;source=images&amp;cd=&amp;ved=2ahUKEwi6k8HbtLLiAhUmjFQKHZTmAagQjRx6BAgBEAU&amp;url=https%3A%2F%2Fslideplayer.fr%2Fslide%2F6105245%2F&amp;psig=AOvVaw3kGxWhfosmYkM44FOVActA&amp;ust=155872699628889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rct=j&amp;q=&amp;esrc=s&amp;source=images&amp;cd=&amp;cad=rja&amp;uact=8&amp;ved=2ahUKEwj_-rOvrLLiAhVPgp4KHYcVAfUQjRx6BAgBEAU&amp;url=https%3A%2F%2Ffr.wikipedia.org%2Fwiki%2FPou_du_pubis&amp;psig=AOvVaw0n-zwGmqoncj6m0RzQe7id&amp;ust=155872472228361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google.ca/url?sa=i&amp;rct=j&amp;q=&amp;esrc=s&amp;source=images&amp;cd=&amp;ved=2ahUKEwiLjInhs7LiAhXPvJ4KHfRkAvkQjRx6BAgBEAU&amp;url=https%3A%2F%2Fslideplayer.fr%2Fslide%2F9035605%2F&amp;psig=AOvVaw21ZexNsb3JShaeFY7eNwHo&amp;ust=155872674394023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rct=j&amp;q=&amp;esrc=s&amp;source=images&amp;cd=&amp;ved=2ahUKEwiO7NHys7LiAhWE11QKHaFzA5YQjRx6BAgBEAU&amp;url=https%3A%2F%2Fslideplayer.fr%2Fslide%2F3319605%2F&amp;psig=AOvVaw2rQV2gw1VNBpGqH-tphk_l&amp;ust=155872677958469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a/url?sa=i&amp;rct=j&amp;q=&amp;esrc=s&amp;source=images&amp;cd=&amp;ved=2ahUKEwiIzrTgrrLiAhUTHHwKHWZjB9wQjRx6BAgBEAU&amp;url=https%3A%2F%2Fwww.ledevoir.com%2Fsociete%2Fscience%2F486273%2Fl-origine-du-vph-qui-cause-des-cancers-du-col-de-l-uterus&amp;psig=AOvVaw1R0jtevyF7uGMf4OfGfOzh&amp;ust=155872538762978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a/url?sa=i&amp;rct=j&amp;q=&amp;esrc=s&amp;source=images&amp;cd=&amp;cad=rja&amp;uact=8&amp;ved=2ahUKEwj8hObksLLiAhVP7VQKHYRwD_MQjRx6BAgBEAU&amp;url=%2Furl%3Fsa%3Di%26rct%3Dj%26q%3D%26esrc%3Ds%26source%3Dimages%26cd%3D%26ved%3D2ahUKEwjt8crisLLiAhUHL3wKHXD7A3QQjRx6BAgBEAU%26url%3Dhttps%253A%252F%252Fwww.saludconsultas.org%252Ffr%252Fpruebas-de-herpes-genital-durante-el-embarazo-podria-usted-estar-infectado-con-vhs-2-y-no-saberlo%252F124798%26psig%3DAOvVaw2j_ibLbtgO_CLz7pRT4d9C%26ust%3D1558725900187100&amp;psig=AOvVaw2j_ibLbtgO_CLz7pRT4d9C&amp;ust=155872590018710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www.google.ca/url?sa=i&amp;rct=j&amp;q=&amp;esrc=s&amp;source=images&amp;cd=&amp;ved=2ahUKEwi3_5GPtLLiAhXM5p8KHZrtAEgQjRx6BAgBEAU&amp;url=https%3A%2F%2Fslideplayer.fr%2Fslide%2F9035605%2F&amp;psig=AOvVaw1UbvcH1vhZiIrhhq1Sps5I&amp;ust=1558726832622406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ved=2ahUKEwiVir2ss7LiAhViJTQIHY_SDCYQjRx6BAgBEAU&amp;url=http%3A%2F%2Fmonsystemeimmunitaire.fr%2Fla-reponse-immunitaire-face-au-virus-de-lhepatite-b-vhb%2F&amp;psig=AOvVaw2Xd8d4UVh-AsAwS6MT83we&amp;ust=1558726631014859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ca/url?sa=i&amp;rct=j&amp;q=&amp;esrc=s&amp;source=images&amp;cd=&amp;ved=2ahUKEwjwtpK8s7LiAhWOpZ4KHYSkBHkQjRx6BAgBEAU&amp;url=https%3A%2F%2Fslideplayer.fr%2Fslide%2F9434010%2F&amp;psig=AOvVaw3WtdA0-TXm9toxVAmfrCnm&amp;ust=155872666449602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www.google.ca/url?sa=i&amp;rct=j&amp;q=&amp;esrc=s&amp;source=images&amp;cd=&amp;ved=2ahUKEwi39NaqtLLiAhVBwVQKHbVlA60QjRx6BAgBEAU&amp;url=https%3A%2F%2Fslideplayer.fr%2Fslide%2F9220794%2F&amp;psig=AOvVaw0bTXjjp74RlR3J1cE9snXQ&amp;ust=155872689740028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google.ca/url?sa=i&amp;rct=j&amp;q=&amp;esrc=s&amp;source=images&amp;cd=&amp;ved=2ahUKEwiSlpzItLLiAhXqjlQKHW0nAtsQjRx6BAgBEAU&amp;url=https%3A%2F%2Fslideplayer.fr%2Fslide%2F5435978%2F&amp;psig=AOvVaw1n8uoxfnhYsrcY9-hlYc6e&amp;ust=155872695814217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 smtClean="0"/>
              <a:t>Itss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fait par </a:t>
            </a:r>
            <a:r>
              <a:rPr lang="fr-CA" dirty="0" err="1" smtClean="0"/>
              <a:t>samuel.lachance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 descr="Résultats de recherche d'images pour « treponema pallidum no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048"/>
            <a:ext cx="9144000" cy="686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/>
            </a:r>
            <a:br>
              <a:rPr lang="fr-CA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CA" dirty="0" smtClean="0"/>
              <a:t>Morpion </a:t>
            </a:r>
          </a:p>
          <a:p>
            <a:pPr>
              <a:buNone/>
            </a:pPr>
            <a:r>
              <a:rPr lang="fr-CA" b="1" dirty="0"/>
              <a:t>Phtirius</a:t>
            </a:r>
            <a:r>
              <a:rPr lang="fr-CA" dirty="0"/>
              <a:t> </a:t>
            </a:r>
            <a:endParaRPr lang="fr-CA" dirty="0" smtClean="0"/>
          </a:p>
          <a:p>
            <a:pPr>
              <a:buNone/>
            </a:pPr>
            <a:r>
              <a:rPr lang="fr-CA" dirty="0"/>
              <a:t>pou du </a:t>
            </a:r>
            <a:r>
              <a:rPr lang="fr-CA" b="1" dirty="0" smtClean="0"/>
              <a:t>pubis</a:t>
            </a:r>
          </a:p>
          <a:p>
            <a:pPr>
              <a:buNone/>
            </a:pPr>
            <a:r>
              <a:rPr lang="fr-CA" sz="1900" dirty="0" smtClean="0"/>
              <a:t>Quoique gênante, une infestation par les poux du pubis est rarement grave. Les piqûres faites par les poux du pubis provoquent de petites lésions à l'apparence bleuâtre. Ces piqûres sont accompagnées de démangeaisons, qui s'avèrent être plus importantes la nuit. Chez certaines personnes, les piqûres peuvent entraîner une réaction allergique sévère</a:t>
            </a:r>
            <a:r>
              <a:rPr lang="fr-CA" dirty="0" smtClean="0"/>
              <a:t>.</a:t>
            </a:r>
          </a:p>
          <a:p>
            <a:pPr>
              <a:buNone/>
            </a:pPr>
            <a:r>
              <a:rPr lang="fr-CA" sz="2000" dirty="0" err="1" smtClean="0"/>
              <a:t>Creme</a:t>
            </a:r>
            <a:r>
              <a:rPr lang="fr-CA" sz="2000" dirty="0" smtClean="0"/>
              <a:t> lotions shampoings</a:t>
            </a:r>
            <a:endParaRPr lang="fr-CA" sz="2000" dirty="0"/>
          </a:p>
        </p:txBody>
      </p:sp>
      <p:pic>
        <p:nvPicPr>
          <p:cNvPr id="9218" name="Picture 2" descr="Résultats de recherche d'images pour « phtirius pub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764704"/>
            <a:ext cx="2752725" cy="2047876"/>
          </a:xfrm>
          <a:prstGeom prst="rect">
            <a:avLst/>
          </a:prstGeom>
          <a:noFill/>
        </p:spPr>
      </p:pic>
      <p:pic>
        <p:nvPicPr>
          <p:cNvPr id="9220" name="Picture 4" descr="Résultats de recherche d'images pour « morpion nom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0667"/>
            <a:ext cx="8964488" cy="6727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000" dirty="0" err="1" smtClean="0"/>
              <a:t>Vph</a:t>
            </a:r>
            <a:endParaRPr lang="fr-CA" sz="2000" dirty="0" smtClean="0"/>
          </a:p>
          <a:p>
            <a:r>
              <a:rPr lang="fr-CA" sz="2000" dirty="0"/>
              <a:t>Papillomavirus humain</a:t>
            </a:r>
          </a:p>
          <a:p>
            <a:r>
              <a:rPr lang="fr-CA" sz="2000" dirty="0"/>
              <a:t>Le virus du papillome </a:t>
            </a:r>
            <a:r>
              <a:rPr lang="fr-CA" sz="2000" dirty="0" smtClean="0"/>
              <a:t>humain</a:t>
            </a:r>
          </a:p>
          <a:p>
            <a:r>
              <a:rPr lang="fr-CA" sz="2000" dirty="0" smtClean="0"/>
              <a:t> Très souvent, les personnes infectées n’ont pas de symptômes. Une personne peut donc être infectée sans le savoir.</a:t>
            </a:r>
          </a:p>
          <a:p>
            <a:r>
              <a:rPr lang="fr-CA" sz="2000" dirty="0" smtClean="0"/>
              <a:t>Azote liquide </a:t>
            </a:r>
            <a:r>
              <a:rPr lang="fr-CA" sz="2000" dirty="0" err="1" smtClean="0"/>
              <a:t>creme</a:t>
            </a:r>
            <a:endParaRPr lang="fr-CA" sz="2000" dirty="0" smtClean="0"/>
          </a:p>
        </p:txBody>
      </p:sp>
      <p:pic>
        <p:nvPicPr>
          <p:cNvPr id="8196" name="Picture 4" descr="Résultats de recherche d'images pour « vph no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047"/>
            <a:ext cx="9144000" cy="6862048"/>
          </a:xfrm>
          <a:prstGeom prst="rect">
            <a:avLst/>
          </a:prstGeom>
          <a:noFill/>
        </p:spPr>
      </p:pic>
      <p:pic>
        <p:nvPicPr>
          <p:cNvPr id="8194" name="Picture 2" descr="Résultats de recherche d'images pour « vph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628800"/>
            <a:ext cx="3059832" cy="19597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Vhs-11</a:t>
            </a:r>
          </a:p>
          <a:p>
            <a:r>
              <a:rPr lang="fr-CA" dirty="0" smtClean="0"/>
              <a:t>Herpes</a:t>
            </a:r>
          </a:p>
          <a:p>
            <a:r>
              <a:rPr lang="fr-CA" sz="2200" dirty="0"/>
              <a:t>vésicules (petit soulèvement de la peau contenant un liquide clair) nombreuses aux régions génitales, anales ou encore aux fesses ou aux cuisses;</a:t>
            </a:r>
          </a:p>
          <a:p>
            <a:r>
              <a:rPr lang="fr-CA" sz="2200" dirty="0"/>
              <a:t>fièvre;</a:t>
            </a:r>
          </a:p>
          <a:p>
            <a:r>
              <a:rPr lang="fr-CA" sz="2200" dirty="0"/>
              <a:t>ganglions enflés au niveau de l'aine;</a:t>
            </a:r>
          </a:p>
          <a:p>
            <a:r>
              <a:rPr lang="fr-CA" sz="2200" dirty="0"/>
              <a:t>douleurs aux régions affectées;</a:t>
            </a:r>
          </a:p>
          <a:p>
            <a:r>
              <a:rPr lang="fr-CA" sz="2200" dirty="0"/>
              <a:t>symptômes semblables à ceux d'une grippe</a:t>
            </a:r>
            <a:r>
              <a:rPr lang="fr-CA" sz="2200" dirty="0" smtClean="0"/>
              <a:t>;</a:t>
            </a:r>
          </a:p>
          <a:p>
            <a:r>
              <a:rPr lang="fr-CA" sz="2200" dirty="0" smtClean="0"/>
              <a:t>antiviraux</a:t>
            </a:r>
            <a:endParaRPr lang="fr-CA" sz="2200" dirty="0"/>
          </a:p>
          <a:p>
            <a:endParaRPr lang="fr-CA" dirty="0"/>
          </a:p>
        </p:txBody>
      </p:sp>
      <p:pic>
        <p:nvPicPr>
          <p:cNvPr id="7170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6455" y="0"/>
            <a:ext cx="3967545" cy="2708920"/>
          </a:xfrm>
          <a:prstGeom prst="rect">
            <a:avLst/>
          </a:prstGeom>
          <a:noFill/>
        </p:spPr>
      </p:pic>
      <p:pic>
        <p:nvPicPr>
          <p:cNvPr id="7172" name="Picture 4" descr="Résultats de recherche d'images pour « herpes nom »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-4047"/>
            <a:ext cx="9144000" cy="686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2598"/>
            <a:ext cx="9144000" cy="691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986468" cy="672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123" name="Picture 3" descr="Résultats de recherche d'images pour « vhb »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0"/>
            <a:ext cx="4038600" cy="4038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098" name="Picture 2" descr="Résultats de recherche d'images pour « vih no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18"/>
            <a:ext cx="8892480" cy="6673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3074" name="Picture 2" descr="Résultats de recherche d'images pour « chlamydia trachomatis no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047"/>
            <a:ext cx="9144000" cy="686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0" name="Picture 2" descr="Résultats de recherche d'images pour « neisseria gonorrhoeae nom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1388" cy="6747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150</Words>
  <Application>Microsoft Office PowerPoint</Application>
  <PresentationFormat>Affichage à l'écran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Itss fait par samuel.lachance</vt:lpstr>
      <vt:lpstr> 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 fait par samuel.lachance</dc:title>
  <dc:creator>CSBE</dc:creator>
  <cp:lastModifiedBy>CSBE</cp:lastModifiedBy>
  <cp:revision>5</cp:revision>
  <dcterms:created xsi:type="dcterms:W3CDTF">2019-05-23T19:02:35Z</dcterms:created>
  <dcterms:modified xsi:type="dcterms:W3CDTF">2019-05-23T19:45:08Z</dcterms:modified>
</cp:coreProperties>
</file>