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E1349-B5C4-47E4-BCE4-614D238CCDB1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3CB05-77B8-450C-8D46-2928AE737D5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3CB05-77B8-450C-8D46-2928AE737D5E}" type="slidenum">
              <a:rPr lang="fr-CA" smtClean="0"/>
              <a:t>6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E59E-9EDF-46F0-B618-D4E6F1C8F34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D89FF-0650-4D20-B9C2-AD9907D49EF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Procédé de séparation</a:t>
            </a:r>
            <a:br>
              <a:rPr lang="fr-CA" dirty="0" smtClean="0"/>
            </a:br>
            <a:r>
              <a:rPr lang="fr-CA" sz="2800" dirty="0" smtClean="0"/>
              <a:t>Projet E</a:t>
            </a:r>
            <a:br>
              <a:rPr lang="fr-CA" sz="2800" dirty="0" smtClean="0"/>
            </a:br>
            <a:r>
              <a:rPr lang="fr-CA" sz="2800" dirty="0"/>
              <a:t/>
            </a:r>
            <a:br>
              <a:rPr lang="fr-CA" sz="2800" dirty="0"/>
            </a:br>
            <a:r>
              <a:rPr lang="fr-CA" sz="2800" dirty="0" smtClean="0"/>
              <a:t>Sciences </a:t>
            </a:r>
            <a:br>
              <a:rPr lang="fr-CA" sz="2800" dirty="0" smtClean="0"/>
            </a:br>
            <a:r>
              <a:rPr lang="fr-CA" sz="2800" dirty="0"/>
              <a:t/>
            </a:r>
            <a:br>
              <a:rPr lang="fr-CA" sz="2800" dirty="0"/>
            </a:br>
            <a:r>
              <a:rPr lang="fr-CA" sz="2800" dirty="0" smtClean="0"/>
              <a:t>Présenté à: Daniel Blais </a:t>
            </a:r>
            <a:br>
              <a:rPr lang="fr-CA" sz="2800" dirty="0" smtClean="0"/>
            </a:br>
            <a:r>
              <a:rPr lang="fr-CA" sz="2800" dirty="0"/>
              <a:t/>
            </a:r>
            <a:br>
              <a:rPr lang="fr-CA" sz="2800" dirty="0"/>
            </a:br>
            <a:r>
              <a:rPr lang="fr-CA" sz="2800" dirty="0" smtClean="0"/>
              <a:t>Fait par: Rémi Côté</a:t>
            </a:r>
            <a:br>
              <a:rPr lang="fr-CA" sz="2800" dirty="0" smtClean="0"/>
            </a:br>
            <a:r>
              <a:rPr lang="fr-CA" sz="2800" dirty="0" smtClean="0"/>
              <a:t>(Samuel Lachance)</a:t>
            </a:r>
            <a:br>
              <a:rPr lang="fr-CA" sz="2800" dirty="0" smtClean="0"/>
            </a:br>
            <a:r>
              <a:rPr lang="fr-CA" sz="2800" dirty="0"/>
              <a:t/>
            </a:r>
            <a:br>
              <a:rPr lang="fr-CA" sz="2800" dirty="0"/>
            </a:br>
            <a:r>
              <a:rPr lang="fr-CA" sz="2800" dirty="0" smtClean="0"/>
              <a:t>2019-04-24</a:t>
            </a:r>
            <a:br>
              <a:rPr lang="fr-CA" sz="2800" dirty="0" smtClean="0"/>
            </a:br>
            <a:r>
              <a:rPr lang="fr-CA" sz="2800" dirty="0"/>
              <a:t/>
            </a:r>
            <a:br>
              <a:rPr lang="fr-CA" sz="2800" dirty="0"/>
            </a:br>
            <a:r>
              <a:rPr lang="fr-CA" sz="2800" dirty="0" smtClean="0"/>
              <a:t>ESV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Sédiment </a:t>
            </a:r>
          </a:p>
          <a:p>
            <a:pPr>
              <a:buNone/>
            </a:pPr>
            <a:r>
              <a:rPr lang="fr-CA" dirty="0" smtClean="0"/>
              <a:t>                      laisse reposer</a:t>
            </a:r>
          </a:p>
          <a:p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97971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H="1">
            <a:off x="1979712" y="3933056"/>
            <a:ext cx="172819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707904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rme libre 13"/>
          <p:cNvSpPr/>
          <p:nvPr/>
        </p:nvSpPr>
        <p:spPr>
          <a:xfrm>
            <a:off x="1972019" y="2794612"/>
            <a:ext cx="1757190" cy="295619"/>
          </a:xfrm>
          <a:custGeom>
            <a:avLst/>
            <a:gdLst>
              <a:gd name="connsiteX0" fmla="*/ 0 w 1757190"/>
              <a:gd name="connsiteY0" fmla="*/ 201976 h 295619"/>
              <a:gd name="connsiteX1" fmla="*/ 407624 w 1757190"/>
              <a:gd name="connsiteY1" fmla="*/ 14689 h 295619"/>
              <a:gd name="connsiteX2" fmla="*/ 727114 w 1757190"/>
              <a:gd name="connsiteY2" fmla="*/ 290111 h 295619"/>
              <a:gd name="connsiteX3" fmla="*/ 1222873 w 1757190"/>
              <a:gd name="connsiteY3" fmla="*/ 47740 h 295619"/>
              <a:gd name="connsiteX4" fmla="*/ 1619480 w 1757190"/>
              <a:gd name="connsiteY4" fmla="*/ 268077 h 295619"/>
              <a:gd name="connsiteX5" fmla="*/ 1740665 w 1757190"/>
              <a:gd name="connsiteY5" fmla="*/ 91807 h 295619"/>
              <a:gd name="connsiteX6" fmla="*/ 1718632 w 1757190"/>
              <a:gd name="connsiteY6" fmla="*/ 146892 h 295619"/>
              <a:gd name="connsiteX7" fmla="*/ 1718632 w 1757190"/>
              <a:gd name="connsiteY7" fmla="*/ 146892 h 295619"/>
              <a:gd name="connsiteX8" fmla="*/ 1718632 w 1757190"/>
              <a:gd name="connsiteY8" fmla="*/ 146892 h 295619"/>
              <a:gd name="connsiteX9" fmla="*/ 1751682 w 1757190"/>
              <a:gd name="connsiteY9" fmla="*/ 124858 h 29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7190" h="295619">
                <a:moveTo>
                  <a:pt x="0" y="201976"/>
                </a:moveTo>
                <a:cubicBezTo>
                  <a:pt x="143219" y="100988"/>
                  <a:pt x="286438" y="0"/>
                  <a:pt x="407624" y="14689"/>
                </a:cubicBezTo>
                <a:cubicBezTo>
                  <a:pt x="528810" y="29378"/>
                  <a:pt x="591239" y="284603"/>
                  <a:pt x="727114" y="290111"/>
                </a:cubicBezTo>
                <a:cubicBezTo>
                  <a:pt x="862989" y="295619"/>
                  <a:pt x="1074145" y="51412"/>
                  <a:pt x="1222873" y="47740"/>
                </a:cubicBezTo>
                <a:cubicBezTo>
                  <a:pt x="1371601" y="44068"/>
                  <a:pt x="1533181" y="260733"/>
                  <a:pt x="1619480" y="268077"/>
                </a:cubicBezTo>
                <a:cubicBezTo>
                  <a:pt x="1705779" y="275421"/>
                  <a:pt x="1724140" y="112004"/>
                  <a:pt x="1740665" y="91807"/>
                </a:cubicBezTo>
                <a:cubicBezTo>
                  <a:pt x="1757190" y="71610"/>
                  <a:pt x="1718632" y="146892"/>
                  <a:pt x="1718632" y="146892"/>
                </a:cubicBezTo>
                <a:lnTo>
                  <a:pt x="1718632" y="146892"/>
                </a:lnTo>
                <a:lnTo>
                  <a:pt x="1718632" y="146892"/>
                </a:lnTo>
                <a:lnTo>
                  <a:pt x="1751682" y="12485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bas 16"/>
          <p:cNvSpPr/>
          <p:nvPr/>
        </p:nvSpPr>
        <p:spPr>
          <a:xfrm>
            <a:off x="2267744" y="3140968"/>
            <a:ext cx="7200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Flèche vers le haut 17"/>
          <p:cNvSpPr/>
          <p:nvPr/>
        </p:nvSpPr>
        <p:spPr>
          <a:xfrm>
            <a:off x="3203848" y="2996952"/>
            <a:ext cx="72008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3419872" y="321297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2699792" y="328498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2555776" y="357301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3419872" y="364502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2267744" y="29969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Trapèze 3"/>
          <p:cNvSpPr/>
          <p:nvPr/>
        </p:nvSpPr>
        <p:spPr>
          <a:xfrm>
            <a:off x="2339752" y="5157192"/>
            <a:ext cx="3024336" cy="1008112"/>
          </a:xfrm>
          <a:prstGeom prst="trapezoid">
            <a:avLst>
              <a:gd name="adj" fmla="val 8510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3203848" y="1988840"/>
            <a:ext cx="1296144" cy="31683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1835696" y="548680"/>
            <a:ext cx="9361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 flipV="1">
            <a:off x="1835696" y="980728"/>
            <a:ext cx="495672" cy="855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2267744" y="1484784"/>
            <a:ext cx="93610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rme libre 13"/>
          <p:cNvSpPr/>
          <p:nvPr/>
        </p:nvSpPr>
        <p:spPr>
          <a:xfrm>
            <a:off x="2071171" y="870333"/>
            <a:ext cx="1266940" cy="642650"/>
          </a:xfrm>
          <a:custGeom>
            <a:avLst/>
            <a:gdLst>
              <a:gd name="connsiteX0" fmla="*/ 0 w 1266940"/>
              <a:gd name="connsiteY0" fmla="*/ 0 h 642650"/>
              <a:gd name="connsiteX1" fmla="*/ 418641 w 1266940"/>
              <a:gd name="connsiteY1" fmla="*/ 187286 h 642650"/>
              <a:gd name="connsiteX2" fmla="*/ 550843 w 1266940"/>
              <a:gd name="connsiteY2" fmla="*/ 451691 h 642650"/>
              <a:gd name="connsiteX3" fmla="*/ 815248 w 1266940"/>
              <a:gd name="connsiteY3" fmla="*/ 616944 h 642650"/>
              <a:gd name="connsiteX4" fmla="*/ 1200839 w 1266940"/>
              <a:gd name="connsiteY4" fmla="*/ 605927 h 642650"/>
              <a:gd name="connsiteX5" fmla="*/ 1211856 w 1266940"/>
              <a:gd name="connsiteY5" fmla="*/ 605927 h 64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6940" h="642650">
                <a:moveTo>
                  <a:pt x="0" y="0"/>
                </a:moveTo>
                <a:cubicBezTo>
                  <a:pt x="163417" y="56002"/>
                  <a:pt x="326834" y="112004"/>
                  <a:pt x="418641" y="187286"/>
                </a:cubicBezTo>
                <a:cubicBezTo>
                  <a:pt x="510448" y="262568"/>
                  <a:pt x="484742" y="380081"/>
                  <a:pt x="550843" y="451691"/>
                </a:cubicBezTo>
                <a:cubicBezTo>
                  <a:pt x="616944" y="523301"/>
                  <a:pt x="706915" y="591238"/>
                  <a:pt x="815248" y="616944"/>
                </a:cubicBezTo>
                <a:cubicBezTo>
                  <a:pt x="923581" y="642650"/>
                  <a:pt x="1134738" y="607763"/>
                  <a:pt x="1200839" y="605927"/>
                </a:cubicBezTo>
                <a:cubicBezTo>
                  <a:pt x="1266940" y="604091"/>
                  <a:pt x="1239398" y="605009"/>
                  <a:pt x="1211856" y="60592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2267744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2339752" y="16288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2195736" y="13407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2339752" y="13407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2411760" y="14847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2699133" y="5585552"/>
            <a:ext cx="2390660" cy="297455"/>
          </a:xfrm>
          <a:custGeom>
            <a:avLst/>
            <a:gdLst>
              <a:gd name="connsiteX0" fmla="*/ 0 w 2390660"/>
              <a:gd name="connsiteY0" fmla="*/ 187287 h 297455"/>
              <a:gd name="connsiteX1" fmla="*/ 550843 w 2390660"/>
              <a:gd name="connsiteY1" fmla="*/ 11017 h 297455"/>
              <a:gd name="connsiteX2" fmla="*/ 848298 w 2390660"/>
              <a:gd name="connsiteY2" fmla="*/ 253388 h 297455"/>
              <a:gd name="connsiteX3" fmla="*/ 1299990 w 2390660"/>
              <a:gd name="connsiteY3" fmla="*/ 22034 h 297455"/>
              <a:gd name="connsiteX4" fmla="*/ 1630496 w 2390660"/>
              <a:gd name="connsiteY4" fmla="*/ 253388 h 297455"/>
              <a:gd name="connsiteX5" fmla="*/ 1961002 w 2390660"/>
              <a:gd name="connsiteY5" fmla="*/ 22034 h 297455"/>
              <a:gd name="connsiteX6" fmla="*/ 2390660 w 2390660"/>
              <a:gd name="connsiteY6" fmla="*/ 297455 h 29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0660" h="297455">
                <a:moveTo>
                  <a:pt x="0" y="187287"/>
                </a:moveTo>
                <a:cubicBezTo>
                  <a:pt x="204730" y="93643"/>
                  <a:pt x="409460" y="0"/>
                  <a:pt x="550843" y="11017"/>
                </a:cubicBezTo>
                <a:cubicBezTo>
                  <a:pt x="692226" y="22034"/>
                  <a:pt x="723440" y="251552"/>
                  <a:pt x="848298" y="253388"/>
                </a:cubicBezTo>
                <a:cubicBezTo>
                  <a:pt x="973156" y="255224"/>
                  <a:pt x="1169624" y="22034"/>
                  <a:pt x="1299990" y="22034"/>
                </a:cubicBezTo>
                <a:cubicBezTo>
                  <a:pt x="1430356" y="22034"/>
                  <a:pt x="1520327" y="253388"/>
                  <a:pt x="1630496" y="253388"/>
                </a:cubicBezTo>
                <a:cubicBezTo>
                  <a:pt x="1740665" y="253388"/>
                  <a:pt x="1834308" y="14690"/>
                  <a:pt x="1961002" y="22034"/>
                </a:cubicBezTo>
                <a:cubicBezTo>
                  <a:pt x="2087696" y="29378"/>
                  <a:pt x="2239178" y="163416"/>
                  <a:pt x="2390660" y="2974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2627784" y="148478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2555776" y="141277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2627784" y="141277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2483768" y="134076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2267744" y="112474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2195736" y="11967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2051720" y="98072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2699792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3059832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3491880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3851920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4211960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4572000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4932040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 flipH="1">
            <a:off x="2915816" y="6021288"/>
            <a:ext cx="45719" cy="63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 flipH="1">
            <a:off x="4788024" y="6021288"/>
            <a:ext cx="45719" cy="63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 flipH="1">
            <a:off x="4499992" y="6021288"/>
            <a:ext cx="45719" cy="63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 flipH="1">
            <a:off x="4139952" y="6021288"/>
            <a:ext cx="45719" cy="63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 flipH="1">
            <a:off x="3707904" y="6021288"/>
            <a:ext cx="45719" cy="63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Ellipse 42"/>
          <p:cNvSpPr/>
          <p:nvPr/>
        </p:nvSpPr>
        <p:spPr>
          <a:xfrm flipH="1">
            <a:off x="3347864" y="5949280"/>
            <a:ext cx="45719" cy="636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ZoneTexte 43"/>
          <p:cNvSpPr txBox="1"/>
          <p:nvPr/>
        </p:nvSpPr>
        <p:spPr>
          <a:xfrm>
            <a:off x="5796136" y="5589240"/>
            <a:ext cx="140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Verse un peu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3347864" y="2060848"/>
            <a:ext cx="1296144" cy="31683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apèze 5"/>
          <p:cNvSpPr/>
          <p:nvPr/>
        </p:nvSpPr>
        <p:spPr>
          <a:xfrm>
            <a:off x="2483768" y="5229200"/>
            <a:ext cx="3024336" cy="1008112"/>
          </a:xfrm>
          <a:prstGeom prst="trapezoid">
            <a:avLst>
              <a:gd name="adj" fmla="val 8510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apèze 7"/>
          <p:cNvSpPr/>
          <p:nvPr/>
        </p:nvSpPr>
        <p:spPr>
          <a:xfrm rot="10800000">
            <a:off x="2843808" y="1556792"/>
            <a:ext cx="2160240" cy="864096"/>
          </a:xfrm>
          <a:prstGeom prst="trapezoid">
            <a:avLst>
              <a:gd name="adj" fmla="val 1125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                           </a:t>
            </a:r>
            <a:endParaRPr lang="fr-CA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563888" y="476672"/>
            <a:ext cx="72008" cy="112474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3635896" y="198884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067944" y="198884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851920" y="213285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3851920" y="17728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491880" y="537321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419872" y="580526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3131840" y="609329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3923928" y="5949280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4067944" y="580526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3923928" y="5589240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4139952" y="530120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4644008" y="5949280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4355976" y="587727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3572272" y="595766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>
            <a:off x="3851920" y="188640"/>
            <a:ext cx="140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Tige de verre</a:t>
            </a:r>
            <a:endParaRPr lang="fr-CA" dirty="0"/>
          </a:p>
        </p:txBody>
      </p:sp>
      <p:sp>
        <p:nvSpPr>
          <p:cNvPr id="27" name="ZoneTexte 26"/>
          <p:cNvSpPr txBox="1"/>
          <p:nvPr/>
        </p:nvSpPr>
        <p:spPr>
          <a:xfrm>
            <a:off x="5508104" y="5661248"/>
            <a:ext cx="73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  <p:sp>
        <p:nvSpPr>
          <p:cNvPr id="28" name="ZoneTexte 27"/>
          <p:cNvSpPr txBox="1"/>
          <p:nvPr/>
        </p:nvSpPr>
        <p:spPr>
          <a:xfrm>
            <a:off x="4860032" y="2420888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Un peu d’eau</a:t>
            </a:r>
            <a:endParaRPr lang="fr-CA" dirty="0"/>
          </a:p>
        </p:txBody>
      </p:sp>
      <p:cxnSp>
        <p:nvCxnSpPr>
          <p:cNvPr id="30" name="Connecteur en angle 29"/>
          <p:cNvCxnSpPr/>
          <p:nvPr/>
        </p:nvCxnSpPr>
        <p:spPr>
          <a:xfrm rot="16200000" flipH="1">
            <a:off x="4572000" y="1988840"/>
            <a:ext cx="576064" cy="4320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1331640" y="4005064"/>
            <a:ext cx="6768752" cy="18722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à coins arrondis 5"/>
          <p:cNvSpPr/>
          <p:nvPr/>
        </p:nvSpPr>
        <p:spPr>
          <a:xfrm>
            <a:off x="827584" y="3717032"/>
            <a:ext cx="7848872" cy="2880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7236296" y="4365104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apèze 7"/>
          <p:cNvSpPr/>
          <p:nvPr/>
        </p:nvSpPr>
        <p:spPr>
          <a:xfrm>
            <a:off x="2411760" y="2708920"/>
            <a:ext cx="4680520" cy="1008112"/>
          </a:xfrm>
          <a:prstGeom prst="trapezoid">
            <a:avLst>
              <a:gd name="adj" fmla="val 16378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4067944" y="548680"/>
            <a:ext cx="1368152" cy="21602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4211960" y="0"/>
            <a:ext cx="128531" cy="356212"/>
          </a:xfrm>
          <a:custGeom>
            <a:avLst/>
            <a:gdLst>
              <a:gd name="connsiteX0" fmla="*/ 0 w 128531"/>
              <a:gd name="connsiteY0" fmla="*/ 356212 h 356212"/>
              <a:gd name="connsiteX1" fmla="*/ 121186 w 128531"/>
              <a:gd name="connsiteY1" fmla="*/ 168925 h 356212"/>
              <a:gd name="connsiteX2" fmla="*/ 44068 w 128531"/>
              <a:gd name="connsiteY2" fmla="*/ 25706 h 356212"/>
              <a:gd name="connsiteX3" fmla="*/ 44068 w 128531"/>
              <a:gd name="connsiteY3" fmla="*/ 14689 h 35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31" h="356212">
                <a:moveTo>
                  <a:pt x="0" y="356212"/>
                </a:moveTo>
                <a:cubicBezTo>
                  <a:pt x="56920" y="290110"/>
                  <a:pt x="113841" y="224009"/>
                  <a:pt x="121186" y="168925"/>
                </a:cubicBezTo>
                <a:cubicBezTo>
                  <a:pt x="128531" y="113841"/>
                  <a:pt x="56921" y="51412"/>
                  <a:pt x="44068" y="25706"/>
                </a:cubicBezTo>
                <a:cubicBezTo>
                  <a:pt x="31215" y="0"/>
                  <a:pt x="37641" y="7344"/>
                  <a:pt x="44068" y="146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4499992" y="116632"/>
            <a:ext cx="128531" cy="356212"/>
          </a:xfrm>
          <a:custGeom>
            <a:avLst/>
            <a:gdLst>
              <a:gd name="connsiteX0" fmla="*/ 0 w 128531"/>
              <a:gd name="connsiteY0" fmla="*/ 356212 h 356212"/>
              <a:gd name="connsiteX1" fmla="*/ 121186 w 128531"/>
              <a:gd name="connsiteY1" fmla="*/ 168925 h 356212"/>
              <a:gd name="connsiteX2" fmla="*/ 44068 w 128531"/>
              <a:gd name="connsiteY2" fmla="*/ 25706 h 356212"/>
              <a:gd name="connsiteX3" fmla="*/ 44068 w 128531"/>
              <a:gd name="connsiteY3" fmla="*/ 14689 h 35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31" h="356212">
                <a:moveTo>
                  <a:pt x="0" y="356212"/>
                </a:moveTo>
                <a:cubicBezTo>
                  <a:pt x="56920" y="290110"/>
                  <a:pt x="113841" y="224009"/>
                  <a:pt x="121186" y="168925"/>
                </a:cubicBezTo>
                <a:cubicBezTo>
                  <a:pt x="128531" y="113841"/>
                  <a:pt x="56921" y="51412"/>
                  <a:pt x="44068" y="25706"/>
                </a:cubicBezTo>
                <a:cubicBezTo>
                  <a:pt x="31215" y="0"/>
                  <a:pt x="37641" y="7344"/>
                  <a:pt x="44068" y="146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4716016" y="188640"/>
            <a:ext cx="128531" cy="356212"/>
          </a:xfrm>
          <a:custGeom>
            <a:avLst/>
            <a:gdLst>
              <a:gd name="connsiteX0" fmla="*/ 0 w 128531"/>
              <a:gd name="connsiteY0" fmla="*/ 356212 h 356212"/>
              <a:gd name="connsiteX1" fmla="*/ 121186 w 128531"/>
              <a:gd name="connsiteY1" fmla="*/ 168925 h 356212"/>
              <a:gd name="connsiteX2" fmla="*/ 44068 w 128531"/>
              <a:gd name="connsiteY2" fmla="*/ 25706 h 356212"/>
              <a:gd name="connsiteX3" fmla="*/ 44068 w 128531"/>
              <a:gd name="connsiteY3" fmla="*/ 14689 h 35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31" h="356212">
                <a:moveTo>
                  <a:pt x="0" y="356212"/>
                </a:moveTo>
                <a:cubicBezTo>
                  <a:pt x="56920" y="290110"/>
                  <a:pt x="113841" y="224009"/>
                  <a:pt x="121186" y="168925"/>
                </a:cubicBezTo>
                <a:cubicBezTo>
                  <a:pt x="128531" y="113841"/>
                  <a:pt x="56921" y="51412"/>
                  <a:pt x="44068" y="25706"/>
                </a:cubicBezTo>
                <a:cubicBezTo>
                  <a:pt x="31215" y="0"/>
                  <a:pt x="37641" y="7344"/>
                  <a:pt x="44068" y="146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5004048" y="0"/>
            <a:ext cx="128531" cy="356212"/>
          </a:xfrm>
          <a:custGeom>
            <a:avLst/>
            <a:gdLst>
              <a:gd name="connsiteX0" fmla="*/ 0 w 128531"/>
              <a:gd name="connsiteY0" fmla="*/ 356212 h 356212"/>
              <a:gd name="connsiteX1" fmla="*/ 121186 w 128531"/>
              <a:gd name="connsiteY1" fmla="*/ 168925 h 356212"/>
              <a:gd name="connsiteX2" fmla="*/ 44068 w 128531"/>
              <a:gd name="connsiteY2" fmla="*/ 25706 h 356212"/>
              <a:gd name="connsiteX3" fmla="*/ 44068 w 128531"/>
              <a:gd name="connsiteY3" fmla="*/ 14689 h 35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31" h="356212">
                <a:moveTo>
                  <a:pt x="0" y="356212"/>
                </a:moveTo>
                <a:cubicBezTo>
                  <a:pt x="56920" y="290110"/>
                  <a:pt x="113841" y="224009"/>
                  <a:pt x="121186" y="168925"/>
                </a:cubicBezTo>
                <a:cubicBezTo>
                  <a:pt x="128531" y="113841"/>
                  <a:pt x="56921" y="51412"/>
                  <a:pt x="44068" y="25706"/>
                </a:cubicBezTo>
                <a:cubicBezTo>
                  <a:pt x="31215" y="0"/>
                  <a:pt x="37641" y="7344"/>
                  <a:pt x="44068" y="146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CA" dirty="0" smtClean="0"/>
              <a:t>#4a Évaporation</a:t>
            </a:r>
            <a:endParaRPr lang="fr-CA" dirty="0"/>
          </a:p>
        </p:txBody>
      </p:sp>
      <p:sp>
        <p:nvSpPr>
          <p:cNvPr id="14" name="Forme libre 13"/>
          <p:cNvSpPr/>
          <p:nvPr/>
        </p:nvSpPr>
        <p:spPr>
          <a:xfrm>
            <a:off x="3275856" y="3140968"/>
            <a:ext cx="3277518" cy="336014"/>
          </a:xfrm>
          <a:custGeom>
            <a:avLst/>
            <a:gdLst>
              <a:gd name="connsiteX0" fmla="*/ 0 w 3277518"/>
              <a:gd name="connsiteY0" fmla="*/ 0 h 336014"/>
              <a:gd name="connsiteX1" fmla="*/ 352540 w 3277518"/>
              <a:gd name="connsiteY1" fmla="*/ 187287 h 336014"/>
              <a:gd name="connsiteX2" fmla="*/ 1079653 w 3277518"/>
              <a:gd name="connsiteY2" fmla="*/ 55084 h 336014"/>
              <a:gd name="connsiteX3" fmla="*/ 1608463 w 3277518"/>
              <a:gd name="connsiteY3" fmla="*/ 176270 h 336014"/>
              <a:gd name="connsiteX4" fmla="*/ 2258458 w 3277518"/>
              <a:gd name="connsiteY4" fmla="*/ 66101 h 336014"/>
              <a:gd name="connsiteX5" fmla="*/ 2919470 w 3277518"/>
              <a:gd name="connsiteY5" fmla="*/ 308472 h 336014"/>
              <a:gd name="connsiteX6" fmla="*/ 3227942 w 3277518"/>
              <a:gd name="connsiteY6" fmla="*/ 231354 h 336014"/>
              <a:gd name="connsiteX7" fmla="*/ 3216925 w 3277518"/>
              <a:gd name="connsiteY7" fmla="*/ 231354 h 336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7518" h="336014">
                <a:moveTo>
                  <a:pt x="0" y="0"/>
                </a:moveTo>
                <a:cubicBezTo>
                  <a:pt x="86299" y="89053"/>
                  <a:pt x="172598" y="178106"/>
                  <a:pt x="352540" y="187287"/>
                </a:cubicBezTo>
                <a:cubicBezTo>
                  <a:pt x="532482" y="196468"/>
                  <a:pt x="870333" y="56920"/>
                  <a:pt x="1079653" y="55084"/>
                </a:cubicBezTo>
                <a:cubicBezTo>
                  <a:pt x="1288973" y="53248"/>
                  <a:pt x="1411996" y="174434"/>
                  <a:pt x="1608463" y="176270"/>
                </a:cubicBezTo>
                <a:cubicBezTo>
                  <a:pt x="1804930" y="178106"/>
                  <a:pt x="2039957" y="44067"/>
                  <a:pt x="2258458" y="66101"/>
                </a:cubicBezTo>
                <a:cubicBezTo>
                  <a:pt x="2476959" y="88135"/>
                  <a:pt x="2757889" y="280930"/>
                  <a:pt x="2919470" y="308472"/>
                </a:cubicBezTo>
                <a:cubicBezTo>
                  <a:pt x="3081051" y="336014"/>
                  <a:pt x="3178366" y="244207"/>
                  <a:pt x="3227942" y="231354"/>
                </a:cubicBezTo>
                <a:cubicBezTo>
                  <a:pt x="3277518" y="218501"/>
                  <a:pt x="3216925" y="231354"/>
                  <a:pt x="3216925" y="2313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3491880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707904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3923928" y="35730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4355976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4508376" y="35814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4788024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5220072" y="35730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5508104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5868144" y="35730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5868144" y="34290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6300192" y="357301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apèze 9"/>
          <p:cNvSpPr/>
          <p:nvPr/>
        </p:nvSpPr>
        <p:spPr>
          <a:xfrm rot="7721476">
            <a:off x="7375517" y="1651252"/>
            <a:ext cx="288032" cy="864096"/>
          </a:xfrm>
          <a:prstGeom prst="trapezoid">
            <a:avLst>
              <a:gd name="adj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#4b Distillation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10883552" cy="205536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2843808" y="3573016"/>
            <a:ext cx="280831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Processus 4"/>
          <p:cNvSpPr/>
          <p:nvPr/>
        </p:nvSpPr>
        <p:spPr>
          <a:xfrm>
            <a:off x="2627784" y="3212976"/>
            <a:ext cx="3240360" cy="36004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apèze 5"/>
          <p:cNvSpPr/>
          <p:nvPr/>
        </p:nvSpPr>
        <p:spPr>
          <a:xfrm>
            <a:off x="3131840" y="2420888"/>
            <a:ext cx="2232248" cy="792088"/>
          </a:xfrm>
          <a:prstGeom prst="trapezoid">
            <a:avLst>
              <a:gd name="adj" fmla="val 9037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Processus 8"/>
          <p:cNvSpPr/>
          <p:nvPr/>
        </p:nvSpPr>
        <p:spPr>
          <a:xfrm rot="658731">
            <a:off x="4187042" y="1196316"/>
            <a:ext cx="3096344" cy="79208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Processus 6"/>
          <p:cNvSpPr/>
          <p:nvPr/>
        </p:nvSpPr>
        <p:spPr>
          <a:xfrm>
            <a:off x="3851920" y="908720"/>
            <a:ext cx="792088" cy="151216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067944" y="19888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4355976" y="19888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4211960" y="18448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995936" y="184482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7812360" y="23488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7" name="Connecteur droit 16"/>
          <p:cNvCxnSpPr/>
          <p:nvPr/>
        </p:nvCxnSpPr>
        <p:spPr>
          <a:xfrm>
            <a:off x="7524328" y="350100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7524328" y="450912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8316416" y="357301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rme libre 21"/>
          <p:cNvSpPr/>
          <p:nvPr/>
        </p:nvSpPr>
        <p:spPr>
          <a:xfrm>
            <a:off x="7524520" y="3593335"/>
            <a:ext cx="815249" cy="196467"/>
          </a:xfrm>
          <a:custGeom>
            <a:avLst/>
            <a:gdLst>
              <a:gd name="connsiteX0" fmla="*/ 0 w 815249"/>
              <a:gd name="connsiteY0" fmla="*/ 75282 h 196467"/>
              <a:gd name="connsiteX1" fmla="*/ 242372 w 815249"/>
              <a:gd name="connsiteY1" fmla="*/ 9181 h 196467"/>
              <a:gd name="connsiteX2" fmla="*/ 407625 w 815249"/>
              <a:gd name="connsiteY2" fmla="*/ 130366 h 196467"/>
              <a:gd name="connsiteX3" fmla="*/ 605928 w 815249"/>
              <a:gd name="connsiteY3" fmla="*/ 53248 h 196467"/>
              <a:gd name="connsiteX4" fmla="*/ 782198 w 815249"/>
              <a:gd name="connsiteY4" fmla="*/ 163417 h 196467"/>
              <a:gd name="connsiteX5" fmla="*/ 804232 w 815249"/>
              <a:gd name="connsiteY5" fmla="*/ 196467 h 19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249" h="196467">
                <a:moveTo>
                  <a:pt x="0" y="75282"/>
                </a:moveTo>
                <a:cubicBezTo>
                  <a:pt x="87217" y="37641"/>
                  <a:pt x="174434" y="0"/>
                  <a:pt x="242372" y="9181"/>
                </a:cubicBezTo>
                <a:cubicBezTo>
                  <a:pt x="310310" y="18362"/>
                  <a:pt x="347032" y="123022"/>
                  <a:pt x="407625" y="130366"/>
                </a:cubicBezTo>
                <a:cubicBezTo>
                  <a:pt x="468218" y="137710"/>
                  <a:pt x="543499" y="47740"/>
                  <a:pt x="605928" y="53248"/>
                </a:cubicBezTo>
                <a:cubicBezTo>
                  <a:pt x="668357" y="58757"/>
                  <a:pt x="749147" y="139547"/>
                  <a:pt x="782198" y="163417"/>
                </a:cubicBezTo>
                <a:cubicBezTo>
                  <a:pt x="815249" y="187287"/>
                  <a:pt x="809740" y="191877"/>
                  <a:pt x="804232" y="19646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ZoneTexte 23"/>
          <p:cNvSpPr txBox="1"/>
          <p:nvPr/>
        </p:nvSpPr>
        <p:spPr>
          <a:xfrm>
            <a:off x="7308304" y="3068960"/>
            <a:ext cx="1368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Liquide</a:t>
            </a:r>
          </a:p>
          <a:p>
            <a:endParaRPr lang="fr-CA" sz="1200" dirty="0"/>
          </a:p>
          <a:p>
            <a:endParaRPr lang="fr-CA" sz="1200" dirty="0" smtClean="0"/>
          </a:p>
          <a:p>
            <a:endParaRPr lang="fr-CA" sz="1200" dirty="0"/>
          </a:p>
          <a:p>
            <a:endParaRPr lang="fr-CA" sz="1200" dirty="0" smtClean="0"/>
          </a:p>
          <a:p>
            <a:endParaRPr lang="fr-CA" sz="1200" dirty="0"/>
          </a:p>
          <a:p>
            <a:endParaRPr lang="fr-CA" sz="1200" dirty="0" smtClean="0"/>
          </a:p>
          <a:p>
            <a:endParaRPr lang="fr-CA" sz="1200" dirty="0"/>
          </a:p>
          <a:p>
            <a:endParaRPr lang="fr-CA" sz="1200" dirty="0" smtClean="0"/>
          </a:p>
          <a:p>
            <a:r>
              <a:rPr lang="fr-CA" sz="1200" dirty="0" smtClean="0"/>
              <a:t>                distillat</a:t>
            </a:r>
            <a:endParaRPr lang="fr-CA" sz="1200" dirty="0"/>
          </a:p>
        </p:txBody>
      </p:sp>
      <p:sp>
        <p:nvSpPr>
          <p:cNvPr id="25" name="Ellipse 24"/>
          <p:cNvSpPr/>
          <p:nvPr/>
        </p:nvSpPr>
        <p:spPr>
          <a:xfrm>
            <a:off x="5004048" y="3645024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4716016" y="980728"/>
            <a:ext cx="2048933" cy="1117600"/>
          </a:xfrm>
          <a:custGeom>
            <a:avLst/>
            <a:gdLst>
              <a:gd name="connsiteX0" fmla="*/ 351837 w 2048933"/>
              <a:gd name="connsiteY0" fmla="*/ 11289 h 1117600"/>
              <a:gd name="connsiteX1" fmla="*/ 47037 w 2048933"/>
              <a:gd name="connsiteY1" fmla="*/ 699911 h 1117600"/>
              <a:gd name="connsiteX2" fmla="*/ 634059 w 2048933"/>
              <a:gd name="connsiteY2" fmla="*/ 451555 h 1117600"/>
              <a:gd name="connsiteX3" fmla="*/ 509881 w 2048933"/>
              <a:gd name="connsiteY3" fmla="*/ 56444 h 1117600"/>
              <a:gd name="connsiteX4" fmla="*/ 464726 w 2048933"/>
              <a:gd name="connsiteY4" fmla="*/ 790222 h 1117600"/>
              <a:gd name="connsiteX5" fmla="*/ 984015 w 2048933"/>
              <a:gd name="connsiteY5" fmla="*/ 474133 h 1117600"/>
              <a:gd name="connsiteX6" fmla="*/ 848548 w 2048933"/>
              <a:gd name="connsiteY6" fmla="*/ 158044 h 1117600"/>
              <a:gd name="connsiteX7" fmla="*/ 871126 w 2048933"/>
              <a:gd name="connsiteY7" fmla="*/ 857955 h 1117600"/>
              <a:gd name="connsiteX8" fmla="*/ 1254948 w 2048933"/>
              <a:gd name="connsiteY8" fmla="*/ 632178 h 1117600"/>
              <a:gd name="connsiteX9" fmla="*/ 1130770 w 2048933"/>
              <a:gd name="connsiteY9" fmla="*/ 237066 h 1117600"/>
              <a:gd name="connsiteX10" fmla="*/ 1074326 w 2048933"/>
              <a:gd name="connsiteY10" fmla="*/ 587022 h 1117600"/>
              <a:gd name="connsiteX11" fmla="*/ 1243659 w 2048933"/>
              <a:gd name="connsiteY11" fmla="*/ 1061155 h 1117600"/>
              <a:gd name="connsiteX12" fmla="*/ 1593615 w 2048933"/>
              <a:gd name="connsiteY12" fmla="*/ 745066 h 1117600"/>
              <a:gd name="connsiteX13" fmla="*/ 1492015 w 2048933"/>
              <a:gd name="connsiteY13" fmla="*/ 316089 h 1117600"/>
              <a:gd name="connsiteX14" fmla="*/ 1390415 w 2048933"/>
              <a:gd name="connsiteY14" fmla="*/ 699911 h 1117600"/>
              <a:gd name="connsiteX15" fmla="*/ 1604903 w 2048933"/>
              <a:gd name="connsiteY15" fmla="*/ 1038578 h 1117600"/>
              <a:gd name="connsiteX16" fmla="*/ 2011303 w 2048933"/>
              <a:gd name="connsiteY16" fmla="*/ 869244 h 1117600"/>
              <a:gd name="connsiteX17" fmla="*/ 1830681 w 2048933"/>
              <a:gd name="connsiteY17" fmla="*/ 349955 h 1117600"/>
              <a:gd name="connsiteX18" fmla="*/ 1616192 w 2048933"/>
              <a:gd name="connsiteY18" fmla="*/ 677333 h 1117600"/>
              <a:gd name="connsiteX19" fmla="*/ 1898415 w 2048933"/>
              <a:gd name="connsiteY19" fmla="*/ 11176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48933" h="1117600">
                <a:moveTo>
                  <a:pt x="351837" y="11289"/>
                </a:moveTo>
                <a:cubicBezTo>
                  <a:pt x="175918" y="318911"/>
                  <a:pt x="0" y="626533"/>
                  <a:pt x="47037" y="699911"/>
                </a:cubicBezTo>
                <a:cubicBezTo>
                  <a:pt x="94074" y="773289"/>
                  <a:pt x="556918" y="558799"/>
                  <a:pt x="634059" y="451555"/>
                </a:cubicBezTo>
                <a:cubicBezTo>
                  <a:pt x="711200" y="344311"/>
                  <a:pt x="538103" y="0"/>
                  <a:pt x="509881" y="56444"/>
                </a:cubicBezTo>
                <a:cubicBezTo>
                  <a:pt x="481659" y="112888"/>
                  <a:pt x="385704" y="720607"/>
                  <a:pt x="464726" y="790222"/>
                </a:cubicBezTo>
                <a:cubicBezTo>
                  <a:pt x="543748" y="859837"/>
                  <a:pt x="920045" y="579496"/>
                  <a:pt x="984015" y="474133"/>
                </a:cubicBezTo>
                <a:cubicBezTo>
                  <a:pt x="1047985" y="368770"/>
                  <a:pt x="867363" y="94074"/>
                  <a:pt x="848548" y="158044"/>
                </a:cubicBezTo>
                <a:cubicBezTo>
                  <a:pt x="829733" y="222014"/>
                  <a:pt x="803393" y="778933"/>
                  <a:pt x="871126" y="857955"/>
                </a:cubicBezTo>
                <a:cubicBezTo>
                  <a:pt x="938859" y="936977"/>
                  <a:pt x="1211674" y="735659"/>
                  <a:pt x="1254948" y="632178"/>
                </a:cubicBezTo>
                <a:cubicBezTo>
                  <a:pt x="1298222" y="528697"/>
                  <a:pt x="1160874" y="244592"/>
                  <a:pt x="1130770" y="237066"/>
                </a:cubicBezTo>
                <a:cubicBezTo>
                  <a:pt x="1100666" y="229540"/>
                  <a:pt x="1055511" y="449674"/>
                  <a:pt x="1074326" y="587022"/>
                </a:cubicBezTo>
                <a:cubicBezTo>
                  <a:pt x="1093141" y="724370"/>
                  <a:pt x="1157111" y="1034814"/>
                  <a:pt x="1243659" y="1061155"/>
                </a:cubicBezTo>
                <a:cubicBezTo>
                  <a:pt x="1330207" y="1087496"/>
                  <a:pt x="1552222" y="869244"/>
                  <a:pt x="1593615" y="745066"/>
                </a:cubicBezTo>
                <a:cubicBezTo>
                  <a:pt x="1635008" y="620888"/>
                  <a:pt x="1525882" y="323615"/>
                  <a:pt x="1492015" y="316089"/>
                </a:cubicBezTo>
                <a:cubicBezTo>
                  <a:pt x="1458148" y="308563"/>
                  <a:pt x="1371600" y="579496"/>
                  <a:pt x="1390415" y="699911"/>
                </a:cubicBezTo>
                <a:cubicBezTo>
                  <a:pt x="1409230" y="820326"/>
                  <a:pt x="1501422" y="1010356"/>
                  <a:pt x="1604903" y="1038578"/>
                </a:cubicBezTo>
                <a:cubicBezTo>
                  <a:pt x="1708384" y="1066800"/>
                  <a:pt x="1973673" y="984015"/>
                  <a:pt x="2011303" y="869244"/>
                </a:cubicBezTo>
                <a:cubicBezTo>
                  <a:pt x="2048933" y="754474"/>
                  <a:pt x="1896533" y="381940"/>
                  <a:pt x="1830681" y="349955"/>
                </a:cubicBezTo>
                <a:cubicBezTo>
                  <a:pt x="1764829" y="317970"/>
                  <a:pt x="1604903" y="549392"/>
                  <a:pt x="1616192" y="677333"/>
                </a:cubicBezTo>
                <a:cubicBezTo>
                  <a:pt x="1627481" y="805274"/>
                  <a:pt x="1762948" y="961437"/>
                  <a:pt x="1898415" y="11176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</Words>
  <Application>Microsoft Office PowerPoint</Application>
  <PresentationFormat>Affichage à l'écran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Procédé de séparation Projet E  Sciences   Présenté à: Daniel Blais   Fait par: Rémi Côté (Samuel Lachance)  2019-04-24  ESV</vt:lpstr>
      <vt:lpstr>#1 Sédimentation</vt:lpstr>
      <vt:lpstr>#2 Décantation</vt:lpstr>
      <vt:lpstr>#3 Filtration</vt:lpstr>
      <vt:lpstr>#4a Évaporation</vt:lpstr>
      <vt:lpstr>#4b 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 Projet E  Sciences   Présenté à: Daniel Blais   Fait par: Rémi Côté (Samuel Lachance)  2019-04-24  ESV</dc:title>
  <dc:creator>CSBE</dc:creator>
  <cp:lastModifiedBy>CSBE</cp:lastModifiedBy>
  <cp:revision>6</cp:revision>
  <dcterms:created xsi:type="dcterms:W3CDTF">2019-04-24T18:55:47Z</dcterms:created>
  <dcterms:modified xsi:type="dcterms:W3CDTF">2019-04-24T19:44:24Z</dcterms:modified>
</cp:coreProperties>
</file>