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730658-DE8D-4B75-B118-C2B3654BBD4E}" type="datetimeFigureOut">
              <a:rPr lang="fr-CA" smtClean="0"/>
              <a:t>2019-01-14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3089DD-E8BF-4561-83A4-7362CA0A26A5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2ahUKEwiCn63k6-3fAhWuhOAKHRioBw4QjRx6BAgBEAU&amp;url=https%3A%2F%2Ffr.wikipedia.org%2Fwiki%2FAurore_polaire&amp;psig=AOvVaw1aIrAt3KZ6_WwYLhR1Jn5N&amp;ust=154757486809636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rct=j&amp;q=&amp;esrc=s&amp;source=images&amp;cd=&amp;ved=2ahUKEwimo8qE7O3fAhWom-AKHb9_BY8QjRx6BAgBEAU&amp;url=https%3A%2F%2Fwww.lespritsorcier.org%2Fblogs-membres%2Fcomprendre-perseides-aout-pluie-etoiles-filantes%2F&amp;psig=AOvVaw3T3ECXO84xiXWlPncbjuvf&amp;ust=15475749321860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H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William </a:t>
            </a:r>
            <a:r>
              <a:rPr lang="fr-CA" dirty="0" err="1" smtClean="0"/>
              <a:t>Latulippe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122" name="Picture 2" descr="Résultats de recherche d'images pour « aurore polai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72816"/>
            <a:ext cx="7416824" cy="4473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Résultats de recherche d'images pour « étoiles filante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741682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14475"/>
            <a:ext cx="76962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850819" cy="462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7887090" cy="43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</TotalTime>
  <Words>4</Words>
  <Application>Microsoft Office PowerPoint</Application>
  <PresentationFormat>Affichage à l'écran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Métro</vt:lpstr>
      <vt:lpstr>Projet H</vt:lpstr>
      <vt:lpstr>Diapositive 2</vt:lpstr>
      <vt:lpstr>Diapositive 3</vt:lpstr>
      <vt:lpstr>Diapositive 4</vt:lpstr>
      <vt:lpstr>Diapositive 5</vt:lpstr>
      <vt:lpstr>Diapositive 6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H</dc:title>
  <dc:creator>CSBE</dc:creator>
  <cp:lastModifiedBy>CSBE</cp:lastModifiedBy>
  <cp:revision>2</cp:revision>
  <dcterms:created xsi:type="dcterms:W3CDTF">2019-01-14T17:53:00Z</dcterms:created>
  <dcterms:modified xsi:type="dcterms:W3CDTF">2019-01-14T18:04:26Z</dcterms:modified>
</cp:coreProperties>
</file>