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5CF0AB-B39C-43F0-B3B0-7D81F9EEFF16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790696-D862-46EB-B11F-2A4595790A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2ahUKEwiH4vfI4dTeAhWMm-AKHbVMBt4QjRx6BAgBEAU&amp;url=http://www.freakingnews.com/Bart-Simpson-with-the-Sun-Shining-Out-of-his-Bottom-Pictures-26763.asp&amp;psig=AOvVaw25hZ_YnLP0mpapyDx8dWAk&amp;ust=154231508084383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source=images&amp;cd=&amp;cad=rja&amp;uact=8&amp;ved=&amp;url=http://www.thehappyhypocrite.org/maps-of-springfield/where-can-i-find-a-map-of-the-simpson-s-springfield-quora-interesting-ideas-design/&amp;psig=AOvVaw0ZuGqEd7iE_zEu_UTHANaD&amp;ust=154231291837853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G4Ku02tTeAhWHm-AKHdwmBSYQjRx6BAgBEAU&amp;url=http://fr.simpsons.wikia.com/wiki/Fichier:Ecole_%C3%A9l%C3%A9mentaire_de_Springfield.png&amp;psig=AOvVaw3U7qtFw95auwgHcroyaoBj&amp;ust=1542313160024861" TargetMode="External"/><Relationship Id="rId2" Type="http://schemas.openxmlformats.org/officeDocument/2006/relationships/hyperlink" Target="https://www.google.com/url?sa=i&amp;rct=j&amp;q=&amp;esrc=s&amp;source=images&amp;cd=&amp;cad=rja&amp;uact=8&amp;ved=2ahUKEwjEpt6C2tTeAhURU98KHYJiDc8QjRx6BAgBEAU&amp;url=https://www.fanfreegames.com/game/bart-simpson-springfield&amp;psig=AOvVaw1urBeHzwMztxgRnWAW07qD&amp;ust=15423130555018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Bd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 WILLIAM LATULIPPE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goes on and on and on and 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560840" cy="515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Hiding, somewhere in the night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4578" name="Picture 2" descr="Résultats de recherche d'images pour « bart simpson  su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7416824" cy="481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It's</a:t>
            </a:r>
            <a:r>
              <a:rPr lang="fr-CA" dirty="0" smtClean="0"/>
              <a:t> </a:t>
            </a:r>
            <a:r>
              <a:rPr lang="fr-CA" dirty="0" err="1" smtClean="0"/>
              <a:t>my</a:t>
            </a:r>
            <a:r>
              <a:rPr lang="fr-CA" dirty="0" smtClean="0"/>
              <a:t> life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9218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424936" cy="5206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Don't bend, don't break, hell, don't back down </a:t>
            </a:r>
            <a:br>
              <a:rPr lang="en-US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026" name="AutoShape 2" descr="Résultats de recherche d'images pour « bart simpson springfield »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776288"/>
            <a:ext cx="238125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28" name="AutoShape 4" descr="Résultats de recherche d'images pour « bart simpson springfield »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776288"/>
            <a:ext cx="238125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30" name="AutoShape 6" descr="Résultats de recherche d'images pour « bart simpson springfield »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776288"/>
            <a:ext cx="238125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32" name="AutoShape 8" descr="Résultats de recherche d'images pour « bart simpson springfield »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776288"/>
            <a:ext cx="238125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34" name="AutoShape 10" descr="Résultats de recherche d'images pour « bart simpson springfield »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776288"/>
            <a:ext cx="238125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6" name="Picture 12" descr="Résultats de recherche d'images pour « bart simpson a ecole »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34660"/>
            <a:ext cx="8568952" cy="5323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did it my way </a:t>
            </a:r>
            <a:br>
              <a:rPr lang="en-US" dirty="0" smtClean="0"/>
            </a:br>
            <a:r>
              <a:rPr lang="en-US" dirty="0" smtClean="0"/>
              <a:t>I just </a:t>
            </a:r>
            <a:r>
              <a:rPr lang="en-US" dirty="0" err="1" smtClean="0"/>
              <a:t>wanna</a:t>
            </a:r>
            <a:r>
              <a:rPr lang="en-US" dirty="0" smtClean="0"/>
              <a:t> live while I'm alive </a:t>
            </a:r>
            <a:br>
              <a:rPr lang="en-US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3643692" cy="439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for the ones who stood their ground </a:t>
            </a:r>
            <a:br>
              <a:rPr lang="en-US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17" y="1628800"/>
            <a:ext cx="850544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en-US" dirty="0" smtClean="0"/>
              <a:t>This </a:t>
            </a:r>
            <a:r>
              <a:rPr lang="en-US" dirty="0" err="1" smtClean="0"/>
              <a:t>ain't</a:t>
            </a:r>
            <a:r>
              <a:rPr lang="en-US" dirty="0" smtClean="0"/>
              <a:t> a song for the broken-hearted </a:t>
            </a:r>
            <a:br>
              <a:rPr lang="en-US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92" y="1794730"/>
            <a:ext cx="7380822" cy="40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did it my way </a:t>
            </a:r>
            <a:br>
              <a:rPr lang="en-US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45605"/>
            <a:ext cx="6840760" cy="53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just want to live while I'm alive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00808"/>
            <a:ext cx="828092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a smile they can share the night</a:t>
            </a:r>
            <a:br>
              <a:rPr lang="en-US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725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</TotalTime>
  <Words>69</Words>
  <Application>Microsoft Office PowerPoint</Application>
  <PresentationFormat>Affichage à l'écran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Technique</vt:lpstr>
      <vt:lpstr>Bd </vt:lpstr>
      <vt:lpstr>It's my life </vt:lpstr>
      <vt:lpstr>Don't bend, don't break, hell, don't back down  </vt:lpstr>
      <vt:lpstr>I did it my way  I just wanna live while I'm alive  </vt:lpstr>
      <vt:lpstr>This is for the ones who stood their ground  </vt:lpstr>
      <vt:lpstr> This ain't a song for the broken-hearted   </vt:lpstr>
      <vt:lpstr>I did it my way  </vt:lpstr>
      <vt:lpstr>I just want to live while I'm alive</vt:lpstr>
      <vt:lpstr>For a smile they can share the night </vt:lpstr>
      <vt:lpstr>It goes on and on and on and on  </vt:lpstr>
      <vt:lpstr>Hiding, somewhere in the night  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</dc:title>
  <dc:creator>CSBE</dc:creator>
  <cp:lastModifiedBy>CSBE</cp:lastModifiedBy>
  <cp:revision>10</cp:revision>
  <dcterms:created xsi:type="dcterms:W3CDTF">2018-11-14T20:06:06Z</dcterms:created>
  <dcterms:modified xsi:type="dcterms:W3CDTF">2019-01-09T20:20:48Z</dcterms:modified>
</cp:coreProperties>
</file>