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ABC3DF"/>
    <a:srgbClr val="CC4900"/>
    <a:srgbClr val="EE5500"/>
    <a:srgbClr val="D67A00"/>
    <a:srgbClr val="A73001"/>
    <a:srgbClr val="BF3701"/>
    <a:srgbClr val="FF6915"/>
    <a:srgbClr val="ECA32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986" autoAdjust="0"/>
  </p:normalViewPr>
  <p:slideViewPr>
    <p:cSldViewPr>
      <p:cViewPr>
        <p:scale>
          <a:sx n="118" d="100"/>
          <a:sy n="118" d="100"/>
        </p:scale>
        <p:origin x="-192" y="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453A-9051-4BF6-8175-87F20A52E66D}" type="datetimeFigureOut">
              <a:rPr lang="fr-CA" smtClean="0"/>
              <a:pPr/>
              <a:t>2019-09-23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CE1A-74EE-4E62-8108-ECDD23B0D12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453A-9051-4BF6-8175-87F20A52E66D}" type="datetimeFigureOut">
              <a:rPr lang="fr-CA" smtClean="0"/>
              <a:pPr/>
              <a:t>2019-09-23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CE1A-74EE-4E62-8108-ECDD23B0D12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453A-9051-4BF6-8175-87F20A52E66D}" type="datetimeFigureOut">
              <a:rPr lang="fr-CA" smtClean="0"/>
              <a:pPr/>
              <a:t>2019-09-23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CE1A-74EE-4E62-8108-ECDD23B0D12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453A-9051-4BF6-8175-87F20A52E66D}" type="datetimeFigureOut">
              <a:rPr lang="fr-CA" smtClean="0"/>
              <a:pPr/>
              <a:t>2019-09-23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CE1A-74EE-4E62-8108-ECDD23B0D12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453A-9051-4BF6-8175-87F20A52E66D}" type="datetimeFigureOut">
              <a:rPr lang="fr-CA" smtClean="0"/>
              <a:pPr/>
              <a:t>2019-09-23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CE1A-74EE-4E62-8108-ECDD23B0D12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453A-9051-4BF6-8175-87F20A52E66D}" type="datetimeFigureOut">
              <a:rPr lang="fr-CA" smtClean="0"/>
              <a:pPr/>
              <a:t>2019-09-23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CE1A-74EE-4E62-8108-ECDD23B0D12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453A-9051-4BF6-8175-87F20A52E66D}" type="datetimeFigureOut">
              <a:rPr lang="fr-CA" smtClean="0"/>
              <a:pPr/>
              <a:t>2019-09-23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CE1A-74EE-4E62-8108-ECDD23B0D12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453A-9051-4BF6-8175-87F20A52E66D}" type="datetimeFigureOut">
              <a:rPr lang="fr-CA" smtClean="0"/>
              <a:pPr/>
              <a:t>2019-09-23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CE1A-74EE-4E62-8108-ECDD23B0D12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453A-9051-4BF6-8175-87F20A52E66D}" type="datetimeFigureOut">
              <a:rPr lang="fr-CA" smtClean="0"/>
              <a:pPr/>
              <a:t>2019-09-23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CE1A-74EE-4E62-8108-ECDD23B0D12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453A-9051-4BF6-8175-87F20A52E66D}" type="datetimeFigureOut">
              <a:rPr lang="fr-CA" smtClean="0"/>
              <a:pPr/>
              <a:t>2019-09-23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CE1A-74EE-4E62-8108-ECDD23B0D12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453A-9051-4BF6-8175-87F20A52E66D}" type="datetimeFigureOut">
              <a:rPr lang="fr-CA" smtClean="0"/>
              <a:pPr/>
              <a:t>2019-09-23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CE1A-74EE-4E62-8108-ECDD23B0D12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0453A-9051-4BF6-8175-87F20A52E66D}" type="datetimeFigureOut">
              <a:rPr lang="fr-CA" smtClean="0"/>
              <a:pPr/>
              <a:t>2019-09-23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DCE1A-74EE-4E62-8108-ECDD23B0D12A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mecum.com/lots/SC0517-282605/1969-mercury-cougar-boss-302-eliminato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mecum.com/lots/SC0517-282605/1969-mercury-cougar-boss-302-eliminator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Bolide 2d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fr-CA" dirty="0" smtClean="0"/>
              <a:t>info</a:t>
            </a:r>
          </a:p>
          <a:p>
            <a:pPr algn="ctr">
              <a:buNone/>
            </a:pPr>
            <a:r>
              <a:rPr lang="fr-CA" dirty="0" smtClean="0"/>
              <a:t>Présenté à Daniel </a:t>
            </a:r>
            <a:r>
              <a:rPr lang="fr-CA" dirty="0" err="1" smtClean="0"/>
              <a:t>blais</a:t>
            </a:r>
            <a:endParaRPr lang="fr-CA" dirty="0" smtClean="0"/>
          </a:p>
          <a:p>
            <a:pPr algn="ctr">
              <a:buNone/>
            </a:pPr>
            <a:r>
              <a:rPr lang="fr-CA" dirty="0" smtClean="0"/>
              <a:t>Par Antoine </a:t>
            </a:r>
            <a:r>
              <a:rPr lang="fr-CA" dirty="0" err="1" smtClean="0"/>
              <a:t>Crépault</a:t>
            </a:r>
            <a:endParaRPr lang="fr-CA" dirty="0" smtClean="0"/>
          </a:p>
          <a:p>
            <a:pPr algn="ctr">
              <a:buNone/>
            </a:pPr>
            <a:r>
              <a:rPr lang="fr-CA" dirty="0" smtClean="0"/>
              <a:t>MSI</a:t>
            </a:r>
          </a:p>
          <a:p>
            <a:pPr algn="ctr">
              <a:buNone/>
            </a:pPr>
            <a:r>
              <a:rPr lang="fr-CA" dirty="0" smtClean="0"/>
              <a:t>Lundi 16 sept 2019</a:t>
            </a:r>
          </a:p>
          <a:p>
            <a:pPr algn="ctr">
              <a:buNone/>
            </a:pPr>
            <a:r>
              <a:rPr lang="fr-CA" dirty="0" err="1" smtClean="0"/>
              <a:t>csbe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Picture 2" descr="Image associée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908720"/>
            <a:ext cx="8699883" cy="4893684"/>
          </a:xfrm>
          <a:prstGeom prst="rect">
            <a:avLst/>
          </a:prstGeom>
          <a:solidFill>
            <a:schemeClr val="tx1"/>
          </a:solidFill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associé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908720"/>
            <a:ext cx="8695337" cy="4896544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sp>
        <p:nvSpPr>
          <p:cNvPr id="77" name="Rectangle 76"/>
          <p:cNvSpPr/>
          <p:nvPr/>
        </p:nvSpPr>
        <p:spPr>
          <a:xfrm>
            <a:off x="2411760" y="4221088"/>
            <a:ext cx="792088" cy="216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6" name="Rectangle 75"/>
          <p:cNvSpPr/>
          <p:nvPr/>
        </p:nvSpPr>
        <p:spPr>
          <a:xfrm>
            <a:off x="2051720" y="4509120"/>
            <a:ext cx="216024" cy="43204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5" name="Rectangle 74"/>
          <p:cNvSpPr/>
          <p:nvPr/>
        </p:nvSpPr>
        <p:spPr>
          <a:xfrm>
            <a:off x="7596336" y="4581128"/>
            <a:ext cx="72008" cy="3600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1470025"/>
          </a:xfrm>
        </p:spPr>
        <p:txBody>
          <a:bodyPr/>
          <a:lstStyle/>
          <a:p>
            <a:endParaRPr lang="fr-CA" dirty="0"/>
          </a:p>
        </p:txBody>
      </p:sp>
      <p:sp>
        <p:nvSpPr>
          <p:cNvPr id="6" name="Ellipse 5"/>
          <p:cNvSpPr/>
          <p:nvPr/>
        </p:nvSpPr>
        <p:spPr>
          <a:xfrm>
            <a:off x="2267744" y="4365104"/>
            <a:ext cx="1008112" cy="100811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Organigramme : Connecteur 9"/>
          <p:cNvSpPr/>
          <p:nvPr/>
        </p:nvSpPr>
        <p:spPr>
          <a:xfrm>
            <a:off x="2483768" y="4581128"/>
            <a:ext cx="576064" cy="576064"/>
          </a:xfrm>
          <a:prstGeom prst="flowChartConnecto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Ellipse 4"/>
          <p:cNvSpPr/>
          <p:nvPr/>
        </p:nvSpPr>
        <p:spPr>
          <a:xfrm>
            <a:off x="6516216" y="4365104"/>
            <a:ext cx="1008112" cy="100811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Organigramme : Connecteur 8"/>
          <p:cNvSpPr/>
          <p:nvPr/>
        </p:nvSpPr>
        <p:spPr>
          <a:xfrm>
            <a:off x="6732240" y="4581128"/>
            <a:ext cx="576064" cy="576064"/>
          </a:xfrm>
          <a:prstGeom prst="flowChartConnector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2" name="Forme libre 71"/>
          <p:cNvSpPr/>
          <p:nvPr/>
        </p:nvSpPr>
        <p:spPr>
          <a:xfrm>
            <a:off x="971600" y="3212976"/>
            <a:ext cx="7488832" cy="1872208"/>
          </a:xfrm>
          <a:custGeom>
            <a:avLst/>
            <a:gdLst>
              <a:gd name="connsiteX0" fmla="*/ 2057400 w 7429500"/>
              <a:gd name="connsiteY0" fmla="*/ 85725 h 1790700"/>
              <a:gd name="connsiteX1" fmla="*/ 2057400 w 7429500"/>
              <a:gd name="connsiteY1" fmla="*/ 85725 h 1790700"/>
              <a:gd name="connsiteX2" fmla="*/ 2828925 w 7429500"/>
              <a:gd name="connsiteY2" fmla="*/ 0 h 1790700"/>
              <a:gd name="connsiteX3" fmla="*/ 3914775 w 7429500"/>
              <a:gd name="connsiteY3" fmla="*/ 19050 h 1790700"/>
              <a:gd name="connsiteX4" fmla="*/ 4162425 w 7429500"/>
              <a:gd name="connsiteY4" fmla="*/ 47625 h 1790700"/>
              <a:gd name="connsiteX5" fmla="*/ 4781550 w 7429500"/>
              <a:gd name="connsiteY5" fmla="*/ 581025 h 1790700"/>
              <a:gd name="connsiteX6" fmla="*/ 5010150 w 7429500"/>
              <a:gd name="connsiteY6" fmla="*/ 638175 h 1790700"/>
              <a:gd name="connsiteX7" fmla="*/ 5314950 w 7429500"/>
              <a:gd name="connsiteY7" fmla="*/ 638175 h 1790700"/>
              <a:gd name="connsiteX8" fmla="*/ 5362575 w 7429500"/>
              <a:gd name="connsiteY8" fmla="*/ 600075 h 1790700"/>
              <a:gd name="connsiteX9" fmla="*/ 6219825 w 7429500"/>
              <a:gd name="connsiteY9" fmla="*/ 581025 h 1790700"/>
              <a:gd name="connsiteX10" fmla="*/ 6248400 w 7429500"/>
              <a:gd name="connsiteY10" fmla="*/ 581025 h 1790700"/>
              <a:gd name="connsiteX11" fmla="*/ 6334125 w 7429500"/>
              <a:gd name="connsiteY11" fmla="*/ 657225 h 1790700"/>
              <a:gd name="connsiteX12" fmla="*/ 7162800 w 7429500"/>
              <a:gd name="connsiteY12" fmla="*/ 752475 h 1790700"/>
              <a:gd name="connsiteX13" fmla="*/ 7305675 w 7429500"/>
              <a:gd name="connsiteY13" fmla="*/ 847725 h 1790700"/>
              <a:gd name="connsiteX14" fmla="*/ 7429500 w 7429500"/>
              <a:gd name="connsiteY14" fmla="*/ 1047750 h 1790700"/>
              <a:gd name="connsiteX15" fmla="*/ 7419975 w 7429500"/>
              <a:gd name="connsiteY15" fmla="*/ 1114425 h 1790700"/>
              <a:gd name="connsiteX16" fmla="*/ 7324725 w 7429500"/>
              <a:gd name="connsiteY16" fmla="*/ 1400175 h 1790700"/>
              <a:gd name="connsiteX17" fmla="*/ 7229475 w 7429500"/>
              <a:gd name="connsiteY17" fmla="*/ 1419225 h 1790700"/>
              <a:gd name="connsiteX18" fmla="*/ 7181850 w 7429500"/>
              <a:gd name="connsiteY18" fmla="*/ 1533525 h 1790700"/>
              <a:gd name="connsiteX19" fmla="*/ 6991350 w 7429500"/>
              <a:gd name="connsiteY19" fmla="*/ 1600200 h 1790700"/>
              <a:gd name="connsiteX20" fmla="*/ 7086600 w 7429500"/>
              <a:gd name="connsiteY20" fmla="*/ 1743075 h 1790700"/>
              <a:gd name="connsiteX21" fmla="*/ 6677025 w 7429500"/>
              <a:gd name="connsiteY21" fmla="*/ 1695450 h 1790700"/>
              <a:gd name="connsiteX22" fmla="*/ 6657975 w 7429500"/>
              <a:gd name="connsiteY22" fmla="*/ 1638300 h 1790700"/>
              <a:gd name="connsiteX23" fmla="*/ 6638925 w 7429500"/>
              <a:gd name="connsiteY23" fmla="*/ 1390650 h 1790700"/>
              <a:gd name="connsiteX24" fmla="*/ 6543675 w 7429500"/>
              <a:gd name="connsiteY24" fmla="*/ 1200150 h 1790700"/>
              <a:gd name="connsiteX25" fmla="*/ 6276975 w 7429500"/>
              <a:gd name="connsiteY25" fmla="*/ 1095375 h 1790700"/>
              <a:gd name="connsiteX26" fmla="*/ 5895975 w 7429500"/>
              <a:gd name="connsiteY26" fmla="*/ 1085850 h 1790700"/>
              <a:gd name="connsiteX27" fmla="*/ 5562600 w 7429500"/>
              <a:gd name="connsiteY27" fmla="*/ 1190625 h 1790700"/>
              <a:gd name="connsiteX28" fmla="*/ 5448300 w 7429500"/>
              <a:gd name="connsiteY28" fmla="*/ 1457325 h 1790700"/>
              <a:gd name="connsiteX29" fmla="*/ 5448300 w 7429500"/>
              <a:gd name="connsiteY29" fmla="*/ 1657350 h 1790700"/>
              <a:gd name="connsiteX30" fmla="*/ 5419725 w 7429500"/>
              <a:gd name="connsiteY30" fmla="*/ 1743075 h 1790700"/>
              <a:gd name="connsiteX31" fmla="*/ 4229100 w 7429500"/>
              <a:gd name="connsiteY31" fmla="*/ 1790700 h 1790700"/>
              <a:gd name="connsiteX32" fmla="*/ 4057650 w 7429500"/>
              <a:gd name="connsiteY32" fmla="*/ 1733550 h 1790700"/>
              <a:gd name="connsiteX33" fmla="*/ 2495550 w 7429500"/>
              <a:gd name="connsiteY33" fmla="*/ 1743075 h 1790700"/>
              <a:gd name="connsiteX34" fmla="*/ 2381250 w 7429500"/>
              <a:gd name="connsiteY34" fmla="*/ 1752600 h 1790700"/>
              <a:gd name="connsiteX35" fmla="*/ 2343150 w 7429500"/>
              <a:gd name="connsiteY35" fmla="*/ 1752600 h 1790700"/>
              <a:gd name="connsiteX36" fmla="*/ 2314575 w 7429500"/>
              <a:gd name="connsiteY36" fmla="*/ 1400175 h 1790700"/>
              <a:gd name="connsiteX37" fmla="*/ 2200275 w 7429500"/>
              <a:gd name="connsiteY37" fmla="*/ 1095375 h 1790700"/>
              <a:gd name="connsiteX38" fmla="*/ 1866900 w 7429500"/>
              <a:gd name="connsiteY38" fmla="*/ 1009650 h 1790700"/>
              <a:gd name="connsiteX39" fmla="*/ 1381125 w 7429500"/>
              <a:gd name="connsiteY39" fmla="*/ 1104900 h 1790700"/>
              <a:gd name="connsiteX40" fmla="*/ 1209675 w 7429500"/>
              <a:gd name="connsiteY40" fmla="*/ 1352550 h 1790700"/>
              <a:gd name="connsiteX41" fmla="*/ 1171575 w 7429500"/>
              <a:gd name="connsiteY41" fmla="*/ 1504950 h 1790700"/>
              <a:gd name="connsiteX42" fmla="*/ 1181100 w 7429500"/>
              <a:gd name="connsiteY42" fmla="*/ 1600200 h 1790700"/>
              <a:gd name="connsiteX43" fmla="*/ 590550 w 7429500"/>
              <a:gd name="connsiteY43" fmla="*/ 1590675 h 1790700"/>
              <a:gd name="connsiteX44" fmla="*/ 266700 w 7429500"/>
              <a:gd name="connsiteY44" fmla="*/ 1466850 h 1790700"/>
              <a:gd name="connsiteX45" fmla="*/ 161925 w 7429500"/>
              <a:gd name="connsiteY45" fmla="*/ 1419225 h 1790700"/>
              <a:gd name="connsiteX46" fmla="*/ 142875 w 7429500"/>
              <a:gd name="connsiteY46" fmla="*/ 1428750 h 1790700"/>
              <a:gd name="connsiteX47" fmla="*/ 19050 w 7429500"/>
              <a:gd name="connsiteY47" fmla="*/ 1200150 h 1790700"/>
              <a:gd name="connsiteX48" fmla="*/ 0 w 7429500"/>
              <a:gd name="connsiteY48" fmla="*/ 1123950 h 1790700"/>
              <a:gd name="connsiteX49" fmla="*/ 47625 w 7429500"/>
              <a:gd name="connsiteY49" fmla="*/ 1076325 h 1790700"/>
              <a:gd name="connsiteX50" fmla="*/ 38100 w 7429500"/>
              <a:gd name="connsiteY50" fmla="*/ 895350 h 1790700"/>
              <a:gd name="connsiteX51" fmla="*/ 66675 w 7429500"/>
              <a:gd name="connsiteY51" fmla="*/ 904875 h 1790700"/>
              <a:gd name="connsiteX52" fmla="*/ 114300 w 7429500"/>
              <a:gd name="connsiteY52" fmla="*/ 714375 h 1790700"/>
              <a:gd name="connsiteX53" fmla="*/ 1219200 w 7429500"/>
              <a:gd name="connsiteY53" fmla="*/ 542925 h 1790700"/>
              <a:gd name="connsiteX54" fmla="*/ 1447800 w 7429500"/>
              <a:gd name="connsiteY54" fmla="*/ 495300 h 1790700"/>
              <a:gd name="connsiteX55" fmla="*/ 2057400 w 7429500"/>
              <a:gd name="connsiteY55" fmla="*/ 85725 h 179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7429500" h="1790700">
                <a:moveTo>
                  <a:pt x="2057400" y="85725"/>
                </a:moveTo>
                <a:lnTo>
                  <a:pt x="2057400" y="85725"/>
                </a:lnTo>
                <a:lnTo>
                  <a:pt x="2828925" y="0"/>
                </a:lnTo>
                <a:lnTo>
                  <a:pt x="3914775" y="19050"/>
                </a:lnTo>
                <a:lnTo>
                  <a:pt x="4162425" y="47625"/>
                </a:lnTo>
                <a:lnTo>
                  <a:pt x="4781550" y="581025"/>
                </a:lnTo>
                <a:lnTo>
                  <a:pt x="5010150" y="638175"/>
                </a:lnTo>
                <a:lnTo>
                  <a:pt x="5314950" y="638175"/>
                </a:lnTo>
                <a:lnTo>
                  <a:pt x="5362575" y="600075"/>
                </a:lnTo>
                <a:lnTo>
                  <a:pt x="6219825" y="581025"/>
                </a:lnTo>
                <a:lnTo>
                  <a:pt x="6248400" y="581025"/>
                </a:lnTo>
                <a:lnTo>
                  <a:pt x="6334125" y="657225"/>
                </a:lnTo>
                <a:lnTo>
                  <a:pt x="7162800" y="752475"/>
                </a:lnTo>
                <a:lnTo>
                  <a:pt x="7305675" y="847725"/>
                </a:lnTo>
                <a:lnTo>
                  <a:pt x="7429500" y="1047750"/>
                </a:lnTo>
                <a:lnTo>
                  <a:pt x="7419975" y="1114425"/>
                </a:lnTo>
                <a:lnTo>
                  <a:pt x="7324725" y="1400175"/>
                </a:lnTo>
                <a:lnTo>
                  <a:pt x="7229475" y="1419225"/>
                </a:lnTo>
                <a:lnTo>
                  <a:pt x="7181850" y="1533525"/>
                </a:lnTo>
                <a:lnTo>
                  <a:pt x="6991350" y="1600200"/>
                </a:lnTo>
                <a:lnTo>
                  <a:pt x="7086600" y="1743075"/>
                </a:lnTo>
                <a:lnTo>
                  <a:pt x="6677025" y="1695450"/>
                </a:lnTo>
                <a:lnTo>
                  <a:pt x="6657975" y="1638300"/>
                </a:lnTo>
                <a:lnTo>
                  <a:pt x="6638925" y="1390650"/>
                </a:lnTo>
                <a:lnTo>
                  <a:pt x="6543675" y="1200150"/>
                </a:lnTo>
                <a:lnTo>
                  <a:pt x="6276975" y="1095375"/>
                </a:lnTo>
                <a:lnTo>
                  <a:pt x="5895975" y="1085850"/>
                </a:lnTo>
                <a:lnTo>
                  <a:pt x="5562600" y="1190625"/>
                </a:lnTo>
                <a:lnTo>
                  <a:pt x="5448300" y="1457325"/>
                </a:lnTo>
                <a:lnTo>
                  <a:pt x="5448300" y="1657350"/>
                </a:lnTo>
                <a:lnTo>
                  <a:pt x="5419725" y="1743075"/>
                </a:lnTo>
                <a:lnTo>
                  <a:pt x="4229100" y="1790700"/>
                </a:lnTo>
                <a:lnTo>
                  <a:pt x="4057650" y="1733550"/>
                </a:lnTo>
                <a:lnTo>
                  <a:pt x="2495550" y="1743075"/>
                </a:lnTo>
                <a:lnTo>
                  <a:pt x="2381250" y="1752600"/>
                </a:lnTo>
                <a:lnTo>
                  <a:pt x="2343150" y="1752600"/>
                </a:lnTo>
                <a:lnTo>
                  <a:pt x="2314575" y="1400175"/>
                </a:lnTo>
                <a:lnTo>
                  <a:pt x="2200275" y="1095375"/>
                </a:lnTo>
                <a:lnTo>
                  <a:pt x="1866900" y="1009650"/>
                </a:lnTo>
                <a:lnTo>
                  <a:pt x="1381125" y="1104900"/>
                </a:lnTo>
                <a:lnTo>
                  <a:pt x="1209675" y="1352550"/>
                </a:lnTo>
                <a:lnTo>
                  <a:pt x="1171575" y="1504950"/>
                </a:lnTo>
                <a:lnTo>
                  <a:pt x="1181100" y="1600200"/>
                </a:lnTo>
                <a:lnTo>
                  <a:pt x="590550" y="1590675"/>
                </a:lnTo>
                <a:lnTo>
                  <a:pt x="266700" y="1466850"/>
                </a:lnTo>
                <a:lnTo>
                  <a:pt x="161925" y="1419225"/>
                </a:lnTo>
                <a:lnTo>
                  <a:pt x="142875" y="1428750"/>
                </a:lnTo>
                <a:lnTo>
                  <a:pt x="19050" y="1200150"/>
                </a:lnTo>
                <a:lnTo>
                  <a:pt x="0" y="1123950"/>
                </a:lnTo>
                <a:lnTo>
                  <a:pt x="47625" y="1076325"/>
                </a:lnTo>
                <a:lnTo>
                  <a:pt x="38100" y="895350"/>
                </a:lnTo>
                <a:lnTo>
                  <a:pt x="66675" y="904875"/>
                </a:lnTo>
                <a:lnTo>
                  <a:pt x="114300" y="714375"/>
                </a:lnTo>
                <a:lnTo>
                  <a:pt x="1219200" y="542925"/>
                </a:lnTo>
                <a:lnTo>
                  <a:pt x="1447800" y="495300"/>
                </a:lnTo>
                <a:lnTo>
                  <a:pt x="2057400" y="85725"/>
                </a:lnTo>
                <a:close/>
              </a:path>
            </a:pathLst>
          </a:custGeom>
          <a:solidFill>
            <a:srgbClr val="FF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3" name="Forme libre 72"/>
          <p:cNvSpPr/>
          <p:nvPr/>
        </p:nvSpPr>
        <p:spPr>
          <a:xfrm>
            <a:off x="1089660" y="3756660"/>
            <a:ext cx="281940" cy="133350"/>
          </a:xfrm>
          <a:custGeom>
            <a:avLst/>
            <a:gdLst>
              <a:gd name="connsiteX0" fmla="*/ 270510 w 281940"/>
              <a:gd name="connsiteY0" fmla="*/ 110490 h 133350"/>
              <a:gd name="connsiteX1" fmla="*/ 114300 w 281940"/>
              <a:gd name="connsiteY1" fmla="*/ 133350 h 133350"/>
              <a:gd name="connsiteX2" fmla="*/ 0 w 281940"/>
              <a:gd name="connsiteY2" fmla="*/ 57150 h 133350"/>
              <a:gd name="connsiteX3" fmla="*/ 41910 w 281940"/>
              <a:gd name="connsiteY3" fmla="*/ 19050 h 133350"/>
              <a:gd name="connsiteX4" fmla="*/ 259080 w 281940"/>
              <a:gd name="connsiteY4" fmla="*/ 0 h 133350"/>
              <a:gd name="connsiteX5" fmla="*/ 281940 w 281940"/>
              <a:gd name="connsiteY5" fmla="*/ 11430 h 133350"/>
              <a:gd name="connsiteX6" fmla="*/ 270510 w 281940"/>
              <a:gd name="connsiteY6" fmla="*/ 110490 h 133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1940" h="133350">
                <a:moveTo>
                  <a:pt x="270510" y="110490"/>
                </a:moveTo>
                <a:lnTo>
                  <a:pt x="114300" y="133350"/>
                </a:lnTo>
                <a:lnTo>
                  <a:pt x="0" y="57150"/>
                </a:lnTo>
                <a:lnTo>
                  <a:pt x="41910" y="19050"/>
                </a:lnTo>
                <a:lnTo>
                  <a:pt x="259080" y="0"/>
                </a:lnTo>
                <a:lnTo>
                  <a:pt x="281940" y="11430"/>
                </a:lnTo>
                <a:lnTo>
                  <a:pt x="270510" y="110490"/>
                </a:lnTo>
                <a:close/>
              </a:path>
            </a:pathLst>
          </a:custGeom>
          <a:solidFill>
            <a:srgbClr val="BF370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4" name="Forme libre 73"/>
          <p:cNvSpPr/>
          <p:nvPr/>
        </p:nvSpPr>
        <p:spPr>
          <a:xfrm>
            <a:off x="1249680" y="3874770"/>
            <a:ext cx="106680" cy="60960"/>
          </a:xfrm>
          <a:custGeom>
            <a:avLst/>
            <a:gdLst>
              <a:gd name="connsiteX0" fmla="*/ 0 w 106680"/>
              <a:gd name="connsiteY0" fmla="*/ 7620 h 60960"/>
              <a:gd name="connsiteX1" fmla="*/ 11430 w 106680"/>
              <a:gd name="connsiteY1" fmla="*/ 60960 h 60960"/>
              <a:gd name="connsiteX2" fmla="*/ 106680 w 106680"/>
              <a:gd name="connsiteY2" fmla="*/ 41910 h 60960"/>
              <a:gd name="connsiteX3" fmla="*/ 83820 w 106680"/>
              <a:gd name="connsiteY3" fmla="*/ 0 h 60960"/>
              <a:gd name="connsiteX4" fmla="*/ 0 w 106680"/>
              <a:gd name="connsiteY4" fmla="*/ 7620 h 60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680" h="60960">
                <a:moveTo>
                  <a:pt x="0" y="7620"/>
                </a:moveTo>
                <a:lnTo>
                  <a:pt x="11430" y="60960"/>
                </a:lnTo>
                <a:lnTo>
                  <a:pt x="106680" y="41910"/>
                </a:lnTo>
                <a:lnTo>
                  <a:pt x="8382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8" name="Forme libre 77"/>
          <p:cNvSpPr/>
          <p:nvPr/>
        </p:nvSpPr>
        <p:spPr>
          <a:xfrm>
            <a:off x="3635896" y="3356992"/>
            <a:ext cx="1903141" cy="468352"/>
          </a:xfrm>
          <a:custGeom>
            <a:avLst/>
            <a:gdLst>
              <a:gd name="connsiteX0" fmla="*/ 1903141 w 1903141"/>
              <a:gd name="connsiteY0" fmla="*/ 468352 h 468352"/>
              <a:gd name="connsiteX1" fmla="*/ 460917 w 1903141"/>
              <a:gd name="connsiteY1" fmla="*/ 457200 h 468352"/>
              <a:gd name="connsiteX2" fmla="*/ 81775 w 1903141"/>
              <a:gd name="connsiteY2" fmla="*/ 423747 h 468352"/>
              <a:gd name="connsiteX3" fmla="*/ 11151 w 1903141"/>
              <a:gd name="connsiteY3" fmla="*/ 394010 h 468352"/>
              <a:gd name="connsiteX4" fmla="*/ 0 w 1903141"/>
              <a:gd name="connsiteY4" fmla="*/ 353122 h 468352"/>
              <a:gd name="connsiteX5" fmla="*/ 200722 w 1903141"/>
              <a:gd name="connsiteY5" fmla="*/ 59474 h 468352"/>
              <a:gd name="connsiteX6" fmla="*/ 237892 w 1903141"/>
              <a:gd name="connsiteY6" fmla="*/ 22303 h 468352"/>
              <a:gd name="connsiteX7" fmla="*/ 289931 w 1903141"/>
              <a:gd name="connsiteY7" fmla="*/ 14869 h 468352"/>
              <a:gd name="connsiteX8" fmla="*/ 1308410 w 1903141"/>
              <a:gd name="connsiteY8" fmla="*/ 0 h 468352"/>
              <a:gd name="connsiteX9" fmla="*/ 1367883 w 1903141"/>
              <a:gd name="connsiteY9" fmla="*/ 22303 h 468352"/>
              <a:gd name="connsiteX10" fmla="*/ 1546302 w 1903141"/>
              <a:gd name="connsiteY10" fmla="*/ 144966 h 468352"/>
              <a:gd name="connsiteX11" fmla="*/ 1903141 w 1903141"/>
              <a:gd name="connsiteY11" fmla="*/ 468352 h 468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03141" h="468352">
                <a:moveTo>
                  <a:pt x="1903141" y="468352"/>
                </a:moveTo>
                <a:lnTo>
                  <a:pt x="460917" y="457200"/>
                </a:lnTo>
                <a:lnTo>
                  <a:pt x="81775" y="423747"/>
                </a:lnTo>
                <a:lnTo>
                  <a:pt x="11151" y="394010"/>
                </a:lnTo>
                <a:lnTo>
                  <a:pt x="0" y="353122"/>
                </a:lnTo>
                <a:lnTo>
                  <a:pt x="200722" y="59474"/>
                </a:lnTo>
                <a:lnTo>
                  <a:pt x="237892" y="22303"/>
                </a:lnTo>
                <a:lnTo>
                  <a:pt x="289931" y="14869"/>
                </a:lnTo>
                <a:lnTo>
                  <a:pt x="1308410" y="0"/>
                </a:lnTo>
                <a:lnTo>
                  <a:pt x="1367883" y="22303"/>
                </a:lnTo>
                <a:lnTo>
                  <a:pt x="1546302" y="144966"/>
                </a:lnTo>
                <a:lnTo>
                  <a:pt x="1903141" y="468352"/>
                </a:lnTo>
                <a:close/>
              </a:path>
            </a:pathLst>
          </a:custGeom>
          <a:solidFill>
            <a:srgbClr val="ABC3DF"/>
          </a:solidFill>
          <a:ln>
            <a:solidFill>
              <a:schemeClr val="tx1"/>
            </a:solidFill>
          </a:ln>
          <a:effectLst>
            <a:outerShdw blurRad="406400" dir="5400000" algn="ctr" rotWithShape="0">
              <a:schemeClr val="bg1">
                <a:lumMod val="9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9" name="Forme libre 78"/>
          <p:cNvSpPr/>
          <p:nvPr/>
        </p:nvSpPr>
        <p:spPr>
          <a:xfrm rot="157519">
            <a:off x="5094673" y="3309226"/>
            <a:ext cx="635619" cy="498088"/>
          </a:xfrm>
          <a:custGeom>
            <a:avLst/>
            <a:gdLst>
              <a:gd name="connsiteX0" fmla="*/ 74341 w 635619"/>
              <a:gd name="connsiteY0" fmla="*/ 0 h 498088"/>
              <a:gd name="connsiteX1" fmla="*/ 0 w 635619"/>
              <a:gd name="connsiteY1" fmla="*/ 37171 h 498088"/>
              <a:gd name="connsiteX2" fmla="*/ 561278 w 635619"/>
              <a:gd name="connsiteY2" fmla="*/ 498088 h 498088"/>
              <a:gd name="connsiteX3" fmla="*/ 635619 w 635619"/>
              <a:gd name="connsiteY3" fmla="*/ 464635 h 498088"/>
              <a:gd name="connsiteX4" fmla="*/ 74341 w 635619"/>
              <a:gd name="connsiteY4" fmla="*/ 0 h 498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5619" h="498088">
                <a:moveTo>
                  <a:pt x="74341" y="0"/>
                </a:moveTo>
                <a:lnTo>
                  <a:pt x="0" y="37171"/>
                </a:lnTo>
                <a:lnTo>
                  <a:pt x="561278" y="498088"/>
                </a:lnTo>
                <a:lnTo>
                  <a:pt x="635619" y="464635"/>
                </a:lnTo>
                <a:lnTo>
                  <a:pt x="74341" y="0"/>
                </a:lnTo>
                <a:close/>
              </a:path>
            </a:pathLst>
          </a:custGeom>
          <a:solidFill>
            <a:srgbClr val="ABC3DF"/>
          </a:solidFill>
          <a:ln>
            <a:solidFill>
              <a:schemeClr val="tx1"/>
            </a:solidFill>
          </a:ln>
          <a:effectLst>
            <a:outerShdw blurRad="241300" dir="5400000" algn="ctr" rotWithShape="0">
              <a:schemeClr val="bg1">
                <a:lumMod val="9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1" name="Forme libre 80"/>
          <p:cNvSpPr/>
          <p:nvPr/>
        </p:nvSpPr>
        <p:spPr>
          <a:xfrm>
            <a:off x="3995936" y="3645024"/>
            <a:ext cx="287045" cy="183472"/>
          </a:xfrm>
          <a:custGeom>
            <a:avLst/>
            <a:gdLst>
              <a:gd name="connsiteX0" fmla="*/ 0 w 287045"/>
              <a:gd name="connsiteY0" fmla="*/ 165717 h 183472"/>
              <a:gd name="connsiteX1" fmla="*/ 8878 w 287045"/>
              <a:gd name="connsiteY1" fmla="*/ 76940 h 183472"/>
              <a:gd name="connsiteX2" fmla="*/ 44389 w 287045"/>
              <a:gd name="connsiteY2" fmla="*/ 23674 h 183472"/>
              <a:gd name="connsiteX3" fmla="*/ 106532 w 287045"/>
              <a:gd name="connsiteY3" fmla="*/ 0 h 183472"/>
              <a:gd name="connsiteX4" fmla="*/ 153880 w 287045"/>
              <a:gd name="connsiteY4" fmla="*/ 8878 h 183472"/>
              <a:gd name="connsiteX5" fmla="*/ 207146 w 287045"/>
              <a:gd name="connsiteY5" fmla="*/ 41430 h 183472"/>
              <a:gd name="connsiteX6" fmla="*/ 287045 w 287045"/>
              <a:gd name="connsiteY6" fmla="*/ 183472 h 183472"/>
              <a:gd name="connsiteX7" fmla="*/ 0 w 287045"/>
              <a:gd name="connsiteY7" fmla="*/ 165717 h 183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7045" h="183472">
                <a:moveTo>
                  <a:pt x="0" y="165717"/>
                </a:moveTo>
                <a:lnTo>
                  <a:pt x="8878" y="76940"/>
                </a:lnTo>
                <a:lnTo>
                  <a:pt x="44389" y="23674"/>
                </a:lnTo>
                <a:lnTo>
                  <a:pt x="106532" y="0"/>
                </a:lnTo>
                <a:lnTo>
                  <a:pt x="153880" y="8878"/>
                </a:lnTo>
                <a:lnTo>
                  <a:pt x="207146" y="41430"/>
                </a:lnTo>
                <a:lnTo>
                  <a:pt x="287045" y="183472"/>
                </a:lnTo>
                <a:lnTo>
                  <a:pt x="0" y="165717"/>
                </a:lnTo>
                <a:close/>
              </a:path>
            </a:pathLst>
          </a:cu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2" name="Forme libre 81"/>
          <p:cNvSpPr/>
          <p:nvPr/>
        </p:nvSpPr>
        <p:spPr>
          <a:xfrm>
            <a:off x="5004048" y="3717032"/>
            <a:ext cx="142042" cy="115409"/>
          </a:xfrm>
          <a:custGeom>
            <a:avLst/>
            <a:gdLst>
              <a:gd name="connsiteX0" fmla="*/ 0 w 142042"/>
              <a:gd name="connsiteY0" fmla="*/ 115409 h 115409"/>
              <a:gd name="connsiteX1" fmla="*/ 32551 w 142042"/>
              <a:gd name="connsiteY1" fmla="*/ 97654 h 115409"/>
              <a:gd name="connsiteX2" fmla="*/ 50306 w 142042"/>
              <a:gd name="connsiteY2" fmla="*/ 68062 h 115409"/>
              <a:gd name="connsiteX3" fmla="*/ 76939 w 142042"/>
              <a:gd name="connsiteY3" fmla="*/ 17755 h 115409"/>
              <a:gd name="connsiteX4" fmla="*/ 85817 w 142042"/>
              <a:gd name="connsiteY4" fmla="*/ 0 h 115409"/>
              <a:gd name="connsiteX5" fmla="*/ 121328 w 142042"/>
              <a:gd name="connsiteY5" fmla="*/ 20714 h 115409"/>
              <a:gd name="connsiteX6" fmla="*/ 142042 w 142042"/>
              <a:gd name="connsiteY6" fmla="*/ 76939 h 115409"/>
              <a:gd name="connsiteX7" fmla="*/ 130205 w 142042"/>
              <a:gd name="connsiteY7" fmla="*/ 109491 h 115409"/>
              <a:gd name="connsiteX8" fmla="*/ 130205 w 142042"/>
              <a:gd name="connsiteY8" fmla="*/ 115409 h 115409"/>
              <a:gd name="connsiteX9" fmla="*/ 0 w 142042"/>
              <a:gd name="connsiteY9" fmla="*/ 115409 h 115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2042" h="115409">
                <a:moveTo>
                  <a:pt x="0" y="115409"/>
                </a:moveTo>
                <a:lnTo>
                  <a:pt x="32551" y="97654"/>
                </a:lnTo>
                <a:lnTo>
                  <a:pt x="50306" y="68062"/>
                </a:lnTo>
                <a:lnTo>
                  <a:pt x="76939" y="17755"/>
                </a:lnTo>
                <a:lnTo>
                  <a:pt x="85817" y="0"/>
                </a:lnTo>
                <a:lnTo>
                  <a:pt x="121328" y="20714"/>
                </a:lnTo>
                <a:lnTo>
                  <a:pt x="142042" y="76939"/>
                </a:lnTo>
                <a:lnTo>
                  <a:pt x="130205" y="109491"/>
                </a:lnTo>
                <a:lnTo>
                  <a:pt x="130205" y="115409"/>
                </a:lnTo>
                <a:lnTo>
                  <a:pt x="0" y="115409"/>
                </a:lnTo>
                <a:close/>
              </a:path>
            </a:pathLst>
          </a:cu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83" name="Connecteur droit 82"/>
          <p:cNvCxnSpPr/>
          <p:nvPr/>
        </p:nvCxnSpPr>
        <p:spPr>
          <a:xfrm flipV="1">
            <a:off x="6012160" y="2636912"/>
            <a:ext cx="0" cy="12241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Forme libre 85"/>
          <p:cNvSpPr/>
          <p:nvPr/>
        </p:nvSpPr>
        <p:spPr>
          <a:xfrm>
            <a:off x="3923928" y="3789040"/>
            <a:ext cx="1732454" cy="1224136"/>
          </a:xfrm>
          <a:custGeom>
            <a:avLst/>
            <a:gdLst>
              <a:gd name="connsiteX0" fmla="*/ 65004 w 1876470"/>
              <a:gd name="connsiteY0" fmla="*/ 0 h 823393"/>
              <a:gd name="connsiteX1" fmla="*/ 13001 w 1876470"/>
              <a:gd name="connsiteY1" fmla="*/ 238350 h 823393"/>
              <a:gd name="connsiteX2" fmla="*/ 0 w 1876470"/>
              <a:gd name="connsiteY2" fmla="*/ 806059 h 823393"/>
              <a:gd name="connsiteX3" fmla="*/ 1759461 w 1876470"/>
              <a:gd name="connsiteY3" fmla="*/ 823393 h 823393"/>
              <a:gd name="connsiteX4" fmla="*/ 1876470 w 1876470"/>
              <a:gd name="connsiteY4" fmla="*/ 359693 h 823393"/>
              <a:gd name="connsiteX5" fmla="*/ 1876470 w 1876470"/>
              <a:gd name="connsiteY5" fmla="*/ 277353 h 823393"/>
              <a:gd name="connsiteX6" fmla="*/ 1746460 w 1876470"/>
              <a:gd name="connsiteY6" fmla="*/ 60671 h 823393"/>
              <a:gd name="connsiteX7" fmla="*/ 1603450 w 1876470"/>
              <a:gd name="connsiteY7" fmla="*/ 26002 h 823393"/>
              <a:gd name="connsiteX8" fmla="*/ 65004 w 1876470"/>
              <a:gd name="connsiteY8" fmla="*/ 0 h 82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6470" h="823393">
                <a:moveTo>
                  <a:pt x="65004" y="0"/>
                </a:moveTo>
                <a:lnTo>
                  <a:pt x="13001" y="238350"/>
                </a:lnTo>
                <a:lnTo>
                  <a:pt x="0" y="806059"/>
                </a:lnTo>
                <a:lnTo>
                  <a:pt x="1759461" y="823393"/>
                </a:lnTo>
                <a:lnTo>
                  <a:pt x="1876470" y="359693"/>
                </a:lnTo>
                <a:lnTo>
                  <a:pt x="1876470" y="277353"/>
                </a:lnTo>
                <a:lnTo>
                  <a:pt x="1746460" y="60671"/>
                </a:lnTo>
                <a:lnTo>
                  <a:pt x="1603450" y="26002"/>
                </a:lnTo>
                <a:lnTo>
                  <a:pt x="65004" y="0"/>
                </a:lnTo>
                <a:close/>
              </a:path>
            </a:pathLst>
          </a:custGeom>
          <a:solidFill>
            <a:srgbClr val="FF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5" name="Forme libre 84"/>
          <p:cNvSpPr/>
          <p:nvPr/>
        </p:nvSpPr>
        <p:spPr>
          <a:xfrm>
            <a:off x="4139952" y="4149080"/>
            <a:ext cx="4129968" cy="39003"/>
          </a:xfrm>
          <a:custGeom>
            <a:avLst/>
            <a:gdLst>
              <a:gd name="connsiteX0" fmla="*/ 0 w 4129968"/>
              <a:gd name="connsiteY0" fmla="*/ 39003 h 39003"/>
              <a:gd name="connsiteX1" fmla="*/ 1937142 w 4129968"/>
              <a:gd name="connsiteY1" fmla="*/ 0 h 39003"/>
              <a:gd name="connsiteX2" fmla="*/ 2808205 w 4129968"/>
              <a:gd name="connsiteY2" fmla="*/ 0 h 39003"/>
              <a:gd name="connsiteX3" fmla="*/ 4043295 w 4129968"/>
              <a:gd name="connsiteY3" fmla="*/ 21668 h 39003"/>
              <a:gd name="connsiteX4" fmla="*/ 4129968 w 4129968"/>
              <a:gd name="connsiteY4" fmla="*/ 30336 h 39003"/>
              <a:gd name="connsiteX5" fmla="*/ 2205828 w 4129968"/>
              <a:gd name="connsiteY5" fmla="*/ 4334 h 39003"/>
              <a:gd name="connsiteX6" fmla="*/ 801725 w 4129968"/>
              <a:gd name="connsiteY6" fmla="*/ 30336 h 39003"/>
              <a:gd name="connsiteX7" fmla="*/ 0 w 4129968"/>
              <a:gd name="connsiteY7" fmla="*/ 39003 h 39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29968" h="39003">
                <a:moveTo>
                  <a:pt x="0" y="39003"/>
                </a:moveTo>
                <a:lnTo>
                  <a:pt x="1937142" y="0"/>
                </a:lnTo>
                <a:lnTo>
                  <a:pt x="2808205" y="0"/>
                </a:lnTo>
                <a:lnTo>
                  <a:pt x="4043295" y="21668"/>
                </a:lnTo>
                <a:lnTo>
                  <a:pt x="4129968" y="30336"/>
                </a:lnTo>
                <a:lnTo>
                  <a:pt x="2205828" y="4334"/>
                </a:lnTo>
                <a:lnTo>
                  <a:pt x="801725" y="30336"/>
                </a:lnTo>
                <a:lnTo>
                  <a:pt x="0" y="39003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0" name="Forme libre 79"/>
          <p:cNvSpPr/>
          <p:nvPr/>
        </p:nvSpPr>
        <p:spPr>
          <a:xfrm>
            <a:off x="4067944" y="4077072"/>
            <a:ext cx="207146" cy="47348"/>
          </a:xfrm>
          <a:custGeom>
            <a:avLst/>
            <a:gdLst>
              <a:gd name="connsiteX0" fmla="*/ 207146 w 207146"/>
              <a:gd name="connsiteY0" fmla="*/ 2959 h 47348"/>
              <a:gd name="connsiteX1" fmla="*/ 8878 w 207146"/>
              <a:gd name="connsiteY1" fmla="*/ 0 h 47348"/>
              <a:gd name="connsiteX2" fmla="*/ 0 w 207146"/>
              <a:gd name="connsiteY2" fmla="*/ 14796 h 47348"/>
              <a:gd name="connsiteX3" fmla="*/ 2959 w 207146"/>
              <a:gd name="connsiteY3" fmla="*/ 29592 h 47348"/>
              <a:gd name="connsiteX4" fmla="*/ 17755 w 207146"/>
              <a:gd name="connsiteY4" fmla="*/ 41429 h 47348"/>
              <a:gd name="connsiteX5" fmla="*/ 56225 w 207146"/>
              <a:gd name="connsiteY5" fmla="*/ 47348 h 47348"/>
              <a:gd name="connsiteX6" fmla="*/ 71021 w 207146"/>
              <a:gd name="connsiteY6" fmla="*/ 38470 h 47348"/>
              <a:gd name="connsiteX7" fmla="*/ 207146 w 207146"/>
              <a:gd name="connsiteY7" fmla="*/ 2959 h 47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7146" h="47348">
                <a:moveTo>
                  <a:pt x="207146" y="2959"/>
                </a:moveTo>
                <a:lnTo>
                  <a:pt x="8878" y="0"/>
                </a:lnTo>
                <a:lnTo>
                  <a:pt x="0" y="14796"/>
                </a:lnTo>
                <a:lnTo>
                  <a:pt x="2959" y="29592"/>
                </a:lnTo>
                <a:lnTo>
                  <a:pt x="17755" y="41429"/>
                </a:lnTo>
                <a:lnTo>
                  <a:pt x="56225" y="47348"/>
                </a:lnTo>
                <a:lnTo>
                  <a:pt x="71021" y="38470"/>
                </a:lnTo>
                <a:lnTo>
                  <a:pt x="207146" y="2959"/>
                </a:lnTo>
                <a:close/>
              </a:path>
            </a:pathLst>
          </a:custGeom>
          <a:solidFill>
            <a:srgbClr val="BF370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7" name="Forme libre 86"/>
          <p:cNvSpPr/>
          <p:nvPr/>
        </p:nvSpPr>
        <p:spPr>
          <a:xfrm rot="21246668">
            <a:off x="8172400" y="4437112"/>
            <a:ext cx="296945" cy="282804"/>
          </a:xfrm>
          <a:custGeom>
            <a:avLst/>
            <a:gdLst>
              <a:gd name="connsiteX0" fmla="*/ 268664 w 296945"/>
              <a:gd name="connsiteY0" fmla="*/ 9427 h 282804"/>
              <a:gd name="connsiteX1" fmla="*/ 268664 w 296945"/>
              <a:gd name="connsiteY1" fmla="*/ 9427 h 282804"/>
              <a:gd name="connsiteX2" fmla="*/ 127262 w 296945"/>
              <a:gd name="connsiteY2" fmla="*/ 0 h 282804"/>
              <a:gd name="connsiteX3" fmla="*/ 0 w 296945"/>
              <a:gd name="connsiteY3" fmla="*/ 263950 h 282804"/>
              <a:gd name="connsiteX4" fmla="*/ 131976 w 296945"/>
              <a:gd name="connsiteY4" fmla="*/ 282804 h 282804"/>
              <a:gd name="connsiteX5" fmla="*/ 207390 w 296945"/>
              <a:gd name="connsiteY5" fmla="*/ 226243 h 282804"/>
              <a:gd name="connsiteX6" fmla="*/ 296945 w 296945"/>
              <a:gd name="connsiteY6" fmla="*/ 51847 h 282804"/>
              <a:gd name="connsiteX7" fmla="*/ 268664 w 296945"/>
              <a:gd name="connsiteY7" fmla="*/ 9427 h 282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6945" h="282804">
                <a:moveTo>
                  <a:pt x="268664" y="9427"/>
                </a:moveTo>
                <a:lnTo>
                  <a:pt x="268664" y="9427"/>
                </a:lnTo>
                <a:lnTo>
                  <a:pt x="127262" y="0"/>
                </a:lnTo>
                <a:lnTo>
                  <a:pt x="0" y="263950"/>
                </a:lnTo>
                <a:lnTo>
                  <a:pt x="131976" y="282804"/>
                </a:lnTo>
                <a:lnTo>
                  <a:pt x="207390" y="226243"/>
                </a:lnTo>
                <a:lnTo>
                  <a:pt x="296945" y="51847"/>
                </a:lnTo>
                <a:lnTo>
                  <a:pt x="268664" y="9427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89" name="Connecteur droit 88"/>
          <p:cNvCxnSpPr>
            <a:stCxn id="72" idx="22"/>
            <a:endCxn id="72" idx="19"/>
          </p:cNvCxnSpPr>
          <p:nvPr/>
        </p:nvCxnSpPr>
        <p:spPr>
          <a:xfrm flipV="1">
            <a:off x="7682743" y="4886013"/>
            <a:ext cx="336038" cy="398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92"/>
          <p:cNvCxnSpPr>
            <a:stCxn id="72" idx="22"/>
            <a:endCxn id="72" idx="21"/>
          </p:cNvCxnSpPr>
          <p:nvPr/>
        </p:nvCxnSpPr>
        <p:spPr>
          <a:xfrm>
            <a:off x="7682743" y="4925847"/>
            <a:ext cx="19204" cy="597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eur droit 95"/>
          <p:cNvCxnSpPr>
            <a:stCxn id="72" idx="20"/>
            <a:endCxn id="72" idx="21"/>
          </p:cNvCxnSpPr>
          <p:nvPr/>
        </p:nvCxnSpPr>
        <p:spPr>
          <a:xfrm flipH="1" flipV="1">
            <a:off x="7701947" y="4985598"/>
            <a:ext cx="412847" cy="497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97"/>
          <p:cNvCxnSpPr>
            <a:stCxn id="72" idx="19"/>
            <a:endCxn id="72" idx="20"/>
          </p:cNvCxnSpPr>
          <p:nvPr/>
        </p:nvCxnSpPr>
        <p:spPr>
          <a:xfrm>
            <a:off x="8018781" y="4886013"/>
            <a:ext cx="96013" cy="1493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Forme libre 99"/>
          <p:cNvSpPr/>
          <p:nvPr/>
        </p:nvSpPr>
        <p:spPr>
          <a:xfrm>
            <a:off x="7692272" y="4887798"/>
            <a:ext cx="414780" cy="146115"/>
          </a:xfrm>
          <a:custGeom>
            <a:avLst/>
            <a:gdLst>
              <a:gd name="connsiteX0" fmla="*/ 325225 w 414780"/>
              <a:gd name="connsiteY0" fmla="*/ 0 h 146115"/>
              <a:gd name="connsiteX1" fmla="*/ 0 w 414780"/>
              <a:gd name="connsiteY1" fmla="*/ 42421 h 146115"/>
              <a:gd name="connsiteX2" fmla="*/ 14140 w 414780"/>
              <a:gd name="connsiteY2" fmla="*/ 94268 h 146115"/>
              <a:gd name="connsiteX3" fmla="*/ 414780 w 414780"/>
              <a:gd name="connsiteY3" fmla="*/ 146115 h 146115"/>
              <a:gd name="connsiteX4" fmla="*/ 325225 w 414780"/>
              <a:gd name="connsiteY4" fmla="*/ 0 h 14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4780" h="146115">
                <a:moveTo>
                  <a:pt x="325225" y="0"/>
                </a:moveTo>
                <a:lnTo>
                  <a:pt x="0" y="42421"/>
                </a:lnTo>
                <a:lnTo>
                  <a:pt x="14140" y="94268"/>
                </a:lnTo>
                <a:lnTo>
                  <a:pt x="414780" y="146115"/>
                </a:lnTo>
                <a:lnTo>
                  <a:pt x="325225" y="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2" name="Forme libre 101"/>
          <p:cNvSpPr/>
          <p:nvPr/>
        </p:nvSpPr>
        <p:spPr>
          <a:xfrm>
            <a:off x="3337089" y="4972639"/>
            <a:ext cx="3096705" cy="131975"/>
          </a:xfrm>
          <a:custGeom>
            <a:avLst/>
            <a:gdLst>
              <a:gd name="connsiteX0" fmla="*/ 0 w 3096705"/>
              <a:gd name="connsiteY0" fmla="*/ 70701 h 131975"/>
              <a:gd name="connsiteX1" fmla="*/ 0 w 3096705"/>
              <a:gd name="connsiteY1" fmla="*/ 0 h 131975"/>
              <a:gd name="connsiteX2" fmla="*/ 1324466 w 3096705"/>
              <a:gd name="connsiteY2" fmla="*/ 28281 h 131975"/>
              <a:gd name="connsiteX3" fmla="*/ 2205872 w 3096705"/>
              <a:gd name="connsiteY3" fmla="*/ 37707 h 131975"/>
              <a:gd name="connsiteX4" fmla="*/ 3096705 w 3096705"/>
              <a:gd name="connsiteY4" fmla="*/ 42421 h 131975"/>
              <a:gd name="connsiteX5" fmla="*/ 3077851 w 3096705"/>
              <a:gd name="connsiteY5" fmla="*/ 75415 h 131975"/>
              <a:gd name="connsiteX6" fmla="*/ 2960016 w 3096705"/>
              <a:gd name="connsiteY6" fmla="*/ 65988 h 131975"/>
              <a:gd name="connsiteX7" fmla="*/ 1894787 w 3096705"/>
              <a:gd name="connsiteY7" fmla="*/ 131975 h 131975"/>
              <a:gd name="connsiteX8" fmla="*/ 1725105 w 3096705"/>
              <a:gd name="connsiteY8" fmla="*/ 56561 h 131975"/>
              <a:gd name="connsiteX9" fmla="*/ 287517 w 3096705"/>
              <a:gd name="connsiteY9" fmla="*/ 75415 h 131975"/>
              <a:gd name="connsiteX10" fmla="*/ 0 w 3096705"/>
              <a:gd name="connsiteY10" fmla="*/ 70701 h 131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96705" h="131975">
                <a:moveTo>
                  <a:pt x="0" y="70701"/>
                </a:moveTo>
                <a:lnTo>
                  <a:pt x="0" y="0"/>
                </a:lnTo>
                <a:lnTo>
                  <a:pt x="1324466" y="28281"/>
                </a:lnTo>
                <a:lnTo>
                  <a:pt x="2205872" y="37707"/>
                </a:lnTo>
                <a:lnTo>
                  <a:pt x="3096705" y="42421"/>
                </a:lnTo>
                <a:lnTo>
                  <a:pt x="3077851" y="75415"/>
                </a:lnTo>
                <a:cubicBezTo>
                  <a:pt x="3010891" y="60535"/>
                  <a:pt x="3049916" y="65988"/>
                  <a:pt x="2960016" y="65988"/>
                </a:cubicBezTo>
                <a:lnTo>
                  <a:pt x="1894787" y="131975"/>
                </a:lnTo>
                <a:lnTo>
                  <a:pt x="1725105" y="56561"/>
                </a:lnTo>
                <a:lnTo>
                  <a:pt x="287517" y="75415"/>
                </a:lnTo>
                <a:lnTo>
                  <a:pt x="0" y="70701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3" name="Forme libre 102"/>
          <p:cNvSpPr/>
          <p:nvPr/>
        </p:nvSpPr>
        <p:spPr>
          <a:xfrm>
            <a:off x="971600" y="4149080"/>
            <a:ext cx="144016" cy="216024"/>
          </a:xfrm>
          <a:custGeom>
            <a:avLst/>
            <a:gdLst>
              <a:gd name="connsiteX0" fmla="*/ 103695 w 108408"/>
              <a:gd name="connsiteY0" fmla="*/ 0 h 155542"/>
              <a:gd name="connsiteX1" fmla="*/ 28280 w 108408"/>
              <a:gd name="connsiteY1" fmla="*/ 9427 h 155542"/>
              <a:gd name="connsiteX2" fmla="*/ 0 w 108408"/>
              <a:gd name="connsiteY2" fmla="*/ 155542 h 155542"/>
              <a:gd name="connsiteX3" fmla="*/ 108408 w 108408"/>
              <a:gd name="connsiteY3" fmla="*/ 155542 h 155542"/>
              <a:gd name="connsiteX4" fmla="*/ 103695 w 108408"/>
              <a:gd name="connsiteY4" fmla="*/ 0 h 155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408" h="155542">
                <a:moveTo>
                  <a:pt x="103695" y="0"/>
                </a:moveTo>
                <a:lnTo>
                  <a:pt x="28280" y="9427"/>
                </a:lnTo>
                <a:lnTo>
                  <a:pt x="0" y="155542"/>
                </a:lnTo>
                <a:lnTo>
                  <a:pt x="108408" y="155542"/>
                </a:lnTo>
                <a:lnTo>
                  <a:pt x="103695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  <a:effectLst>
            <a:outerShdw blurRad="342900" dist="25400" dir="5400000" sx="144000" sy="144000" algn="ctr" rotWithShape="0">
              <a:srgbClr val="FFFF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8" name="Forme libre 107"/>
          <p:cNvSpPr/>
          <p:nvPr/>
        </p:nvSpPr>
        <p:spPr>
          <a:xfrm>
            <a:off x="971600" y="4365104"/>
            <a:ext cx="207390" cy="278091"/>
          </a:xfrm>
          <a:custGeom>
            <a:avLst/>
            <a:gdLst>
              <a:gd name="connsiteX0" fmla="*/ 127262 w 207390"/>
              <a:gd name="connsiteY0" fmla="*/ 9427 h 278091"/>
              <a:gd name="connsiteX1" fmla="*/ 127262 w 207390"/>
              <a:gd name="connsiteY1" fmla="*/ 9427 h 278091"/>
              <a:gd name="connsiteX2" fmla="*/ 23567 w 207390"/>
              <a:gd name="connsiteY2" fmla="*/ 0 h 278091"/>
              <a:gd name="connsiteX3" fmla="*/ 0 w 207390"/>
              <a:gd name="connsiteY3" fmla="*/ 28281 h 278091"/>
              <a:gd name="connsiteX4" fmla="*/ 47134 w 207390"/>
              <a:gd name="connsiteY4" fmla="*/ 127262 h 278091"/>
              <a:gd name="connsiteX5" fmla="*/ 113122 w 207390"/>
              <a:gd name="connsiteY5" fmla="*/ 259237 h 278091"/>
              <a:gd name="connsiteX6" fmla="*/ 174396 w 207390"/>
              <a:gd name="connsiteY6" fmla="*/ 278091 h 278091"/>
              <a:gd name="connsiteX7" fmla="*/ 207390 w 207390"/>
              <a:gd name="connsiteY7" fmla="*/ 249811 h 278091"/>
              <a:gd name="connsiteX8" fmla="*/ 127262 w 207390"/>
              <a:gd name="connsiteY8" fmla="*/ 9427 h 278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7390" h="278091">
                <a:moveTo>
                  <a:pt x="127262" y="9427"/>
                </a:moveTo>
                <a:lnTo>
                  <a:pt x="127262" y="9427"/>
                </a:lnTo>
                <a:lnTo>
                  <a:pt x="23567" y="0"/>
                </a:lnTo>
                <a:lnTo>
                  <a:pt x="0" y="28281"/>
                </a:lnTo>
                <a:lnTo>
                  <a:pt x="47134" y="127262"/>
                </a:lnTo>
                <a:lnTo>
                  <a:pt x="113122" y="259237"/>
                </a:lnTo>
                <a:lnTo>
                  <a:pt x="174396" y="278091"/>
                </a:lnTo>
                <a:lnTo>
                  <a:pt x="207390" y="249811"/>
                </a:lnTo>
                <a:lnTo>
                  <a:pt x="127262" y="942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9" name="Forme libre 108"/>
          <p:cNvSpPr/>
          <p:nvPr/>
        </p:nvSpPr>
        <p:spPr>
          <a:xfrm>
            <a:off x="1259632" y="4365104"/>
            <a:ext cx="141402" cy="70701"/>
          </a:xfrm>
          <a:custGeom>
            <a:avLst/>
            <a:gdLst>
              <a:gd name="connsiteX0" fmla="*/ 0 w 141402"/>
              <a:gd name="connsiteY0" fmla="*/ 9426 h 70701"/>
              <a:gd name="connsiteX1" fmla="*/ 122548 w 141402"/>
              <a:gd name="connsiteY1" fmla="*/ 0 h 70701"/>
              <a:gd name="connsiteX2" fmla="*/ 141402 w 141402"/>
              <a:gd name="connsiteY2" fmla="*/ 70701 h 70701"/>
              <a:gd name="connsiteX3" fmla="*/ 9427 w 141402"/>
              <a:gd name="connsiteY3" fmla="*/ 61274 h 70701"/>
              <a:gd name="connsiteX4" fmla="*/ 0 w 141402"/>
              <a:gd name="connsiteY4" fmla="*/ 9426 h 70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402" h="70701">
                <a:moveTo>
                  <a:pt x="0" y="9426"/>
                </a:moveTo>
                <a:lnTo>
                  <a:pt x="122548" y="0"/>
                </a:lnTo>
                <a:lnTo>
                  <a:pt x="141402" y="70701"/>
                </a:lnTo>
                <a:lnTo>
                  <a:pt x="9427" y="61274"/>
                </a:lnTo>
                <a:lnTo>
                  <a:pt x="0" y="9426"/>
                </a:lnTo>
                <a:close/>
              </a:path>
            </a:pathLst>
          </a:cu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101600" sx="141000" sy="141000" algn="ctr" rotWithShape="0">
              <a:srgbClr val="FF0000">
                <a:alpha val="8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6" name="Forme libre 115"/>
          <p:cNvSpPr/>
          <p:nvPr/>
        </p:nvSpPr>
        <p:spPr>
          <a:xfrm>
            <a:off x="7956376" y="4581128"/>
            <a:ext cx="136689" cy="70701"/>
          </a:xfrm>
          <a:custGeom>
            <a:avLst/>
            <a:gdLst>
              <a:gd name="connsiteX0" fmla="*/ 122548 w 136689"/>
              <a:gd name="connsiteY0" fmla="*/ 0 h 70701"/>
              <a:gd name="connsiteX1" fmla="*/ 14140 w 136689"/>
              <a:gd name="connsiteY1" fmla="*/ 0 h 70701"/>
              <a:gd name="connsiteX2" fmla="*/ 0 w 136689"/>
              <a:gd name="connsiteY2" fmla="*/ 65987 h 70701"/>
              <a:gd name="connsiteX3" fmla="*/ 136689 w 136689"/>
              <a:gd name="connsiteY3" fmla="*/ 70701 h 70701"/>
              <a:gd name="connsiteX4" fmla="*/ 122548 w 136689"/>
              <a:gd name="connsiteY4" fmla="*/ 0 h 70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689" h="70701">
                <a:moveTo>
                  <a:pt x="122548" y="0"/>
                </a:moveTo>
                <a:lnTo>
                  <a:pt x="14140" y="0"/>
                </a:lnTo>
                <a:lnTo>
                  <a:pt x="0" y="65987"/>
                </a:lnTo>
                <a:lnTo>
                  <a:pt x="136689" y="70701"/>
                </a:lnTo>
                <a:lnTo>
                  <a:pt x="122548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177800" dir="5400000" sx="144000" sy="144000" algn="ctr" rotWithShape="0">
              <a:srgbClr val="FFC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9" name="Forme libre 38"/>
          <p:cNvSpPr/>
          <p:nvPr/>
        </p:nvSpPr>
        <p:spPr>
          <a:xfrm>
            <a:off x="3275856" y="4221088"/>
            <a:ext cx="4032447" cy="281198"/>
          </a:xfrm>
          <a:custGeom>
            <a:avLst/>
            <a:gdLst>
              <a:gd name="connsiteX0" fmla="*/ 0 w 3511485"/>
              <a:gd name="connsiteY0" fmla="*/ 273377 h 273377"/>
              <a:gd name="connsiteX1" fmla="*/ 414779 w 3511485"/>
              <a:gd name="connsiteY1" fmla="*/ 230956 h 273377"/>
              <a:gd name="connsiteX2" fmla="*/ 857839 w 3511485"/>
              <a:gd name="connsiteY2" fmla="*/ 174396 h 273377"/>
              <a:gd name="connsiteX3" fmla="*/ 1517716 w 3511485"/>
              <a:gd name="connsiteY3" fmla="*/ 113121 h 273377"/>
              <a:gd name="connsiteX4" fmla="*/ 2465109 w 3511485"/>
              <a:gd name="connsiteY4" fmla="*/ 51847 h 273377"/>
              <a:gd name="connsiteX5" fmla="*/ 3511485 w 3511485"/>
              <a:gd name="connsiteY5" fmla="*/ 0 h 273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11485" h="273377">
                <a:moveTo>
                  <a:pt x="0" y="273377"/>
                </a:moveTo>
                <a:lnTo>
                  <a:pt x="414779" y="230956"/>
                </a:lnTo>
                <a:lnTo>
                  <a:pt x="857839" y="174396"/>
                </a:lnTo>
                <a:lnTo>
                  <a:pt x="1517716" y="113121"/>
                </a:lnTo>
                <a:lnTo>
                  <a:pt x="2465109" y="51847"/>
                </a:lnTo>
                <a:lnTo>
                  <a:pt x="3511485" y="0"/>
                </a:lnTo>
              </a:path>
            </a:pathLst>
          </a:cu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0" name="Forme libre 39"/>
          <p:cNvSpPr/>
          <p:nvPr/>
        </p:nvSpPr>
        <p:spPr>
          <a:xfrm>
            <a:off x="1333931" y="3789039"/>
            <a:ext cx="2589997" cy="144017"/>
          </a:xfrm>
          <a:custGeom>
            <a:avLst/>
            <a:gdLst>
              <a:gd name="connsiteX0" fmla="*/ 0 w 2384981"/>
              <a:gd name="connsiteY0" fmla="*/ 94268 h 94268"/>
              <a:gd name="connsiteX1" fmla="*/ 584461 w 2384981"/>
              <a:gd name="connsiteY1" fmla="*/ 47134 h 94268"/>
              <a:gd name="connsiteX2" fmla="*/ 1159497 w 2384981"/>
              <a:gd name="connsiteY2" fmla="*/ 9427 h 94268"/>
              <a:gd name="connsiteX3" fmla="*/ 1635550 w 2384981"/>
              <a:gd name="connsiteY3" fmla="*/ 0 h 94268"/>
              <a:gd name="connsiteX4" fmla="*/ 1941921 w 2384981"/>
              <a:gd name="connsiteY4" fmla="*/ 18853 h 94268"/>
              <a:gd name="connsiteX5" fmla="*/ 2196445 w 2384981"/>
              <a:gd name="connsiteY5" fmla="*/ 47134 h 94268"/>
              <a:gd name="connsiteX6" fmla="*/ 2384981 w 2384981"/>
              <a:gd name="connsiteY6" fmla="*/ 61274 h 94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84981" h="94268">
                <a:moveTo>
                  <a:pt x="0" y="94268"/>
                </a:moveTo>
                <a:lnTo>
                  <a:pt x="584461" y="47134"/>
                </a:lnTo>
                <a:lnTo>
                  <a:pt x="1159497" y="9427"/>
                </a:lnTo>
                <a:lnTo>
                  <a:pt x="1635550" y="0"/>
                </a:lnTo>
                <a:lnTo>
                  <a:pt x="1941921" y="18853"/>
                </a:lnTo>
                <a:lnTo>
                  <a:pt x="2196445" y="47134"/>
                </a:lnTo>
                <a:lnTo>
                  <a:pt x="2384981" y="61274"/>
                </a:lnTo>
              </a:path>
            </a:pathLst>
          </a:cu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7" name="Forme libre 56"/>
          <p:cNvSpPr/>
          <p:nvPr/>
        </p:nvSpPr>
        <p:spPr>
          <a:xfrm>
            <a:off x="1187624" y="4509120"/>
            <a:ext cx="1008112" cy="72008"/>
          </a:xfrm>
          <a:custGeom>
            <a:avLst/>
            <a:gdLst>
              <a:gd name="connsiteX0" fmla="*/ 0 w 1074509"/>
              <a:gd name="connsiteY0" fmla="*/ 0 h 49811"/>
              <a:gd name="connsiteX1" fmla="*/ 885936 w 1074509"/>
              <a:gd name="connsiteY1" fmla="*/ 49811 h 49811"/>
              <a:gd name="connsiteX2" fmla="*/ 978444 w 1074509"/>
              <a:gd name="connsiteY2" fmla="*/ 42695 h 49811"/>
              <a:gd name="connsiteX3" fmla="*/ 1074509 w 1074509"/>
              <a:gd name="connsiteY3" fmla="*/ 28464 h 49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4509" h="49811">
                <a:moveTo>
                  <a:pt x="0" y="0"/>
                </a:moveTo>
                <a:lnTo>
                  <a:pt x="885936" y="49811"/>
                </a:lnTo>
                <a:lnTo>
                  <a:pt x="978444" y="42695"/>
                </a:lnTo>
                <a:lnTo>
                  <a:pt x="1074509" y="28464"/>
                </a:lnTo>
              </a:path>
            </a:pathLst>
          </a:custGeom>
          <a:ln>
            <a:solidFill>
              <a:srgbClr val="CC4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0" name="Forme libre 69"/>
          <p:cNvSpPr/>
          <p:nvPr/>
        </p:nvSpPr>
        <p:spPr>
          <a:xfrm>
            <a:off x="5646549" y="3817749"/>
            <a:ext cx="2681207" cy="299634"/>
          </a:xfrm>
          <a:custGeom>
            <a:avLst/>
            <a:gdLst>
              <a:gd name="connsiteX0" fmla="*/ 0 w 2681207"/>
              <a:gd name="connsiteY0" fmla="*/ 0 h 299634"/>
              <a:gd name="connsiteX1" fmla="*/ 211810 w 2681207"/>
              <a:gd name="connsiteY1" fmla="*/ 77492 h 299634"/>
              <a:gd name="connsiteX2" fmla="*/ 340963 w 2681207"/>
              <a:gd name="connsiteY2" fmla="*/ 82658 h 299634"/>
              <a:gd name="connsiteX3" fmla="*/ 754251 w 2681207"/>
              <a:gd name="connsiteY3" fmla="*/ 87824 h 299634"/>
              <a:gd name="connsiteX4" fmla="*/ 1751309 w 2681207"/>
              <a:gd name="connsiteY4" fmla="*/ 118820 h 299634"/>
              <a:gd name="connsiteX5" fmla="*/ 1895959 w 2681207"/>
              <a:gd name="connsiteY5" fmla="*/ 139485 h 299634"/>
              <a:gd name="connsiteX6" fmla="*/ 2495227 w 2681207"/>
              <a:gd name="connsiteY6" fmla="*/ 227309 h 299634"/>
              <a:gd name="connsiteX7" fmla="*/ 2681207 w 2681207"/>
              <a:gd name="connsiteY7" fmla="*/ 294468 h 299634"/>
              <a:gd name="connsiteX8" fmla="*/ 2676041 w 2681207"/>
              <a:gd name="connsiteY8" fmla="*/ 299634 h 299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81207" h="299634">
                <a:moveTo>
                  <a:pt x="0" y="0"/>
                </a:moveTo>
                <a:lnTo>
                  <a:pt x="211810" y="77492"/>
                </a:lnTo>
                <a:lnTo>
                  <a:pt x="340963" y="82658"/>
                </a:lnTo>
                <a:lnTo>
                  <a:pt x="754251" y="87824"/>
                </a:lnTo>
                <a:lnTo>
                  <a:pt x="1751309" y="118820"/>
                </a:lnTo>
                <a:lnTo>
                  <a:pt x="1895959" y="139485"/>
                </a:lnTo>
                <a:lnTo>
                  <a:pt x="2495227" y="227309"/>
                </a:lnTo>
                <a:lnTo>
                  <a:pt x="2681207" y="294468"/>
                </a:lnTo>
                <a:lnTo>
                  <a:pt x="2676041" y="299634"/>
                </a:lnTo>
              </a:path>
            </a:pathLst>
          </a:custGeom>
          <a:ln>
            <a:solidFill>
              <a:srgbClr val="CC4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4" name="Organigramme : Connecteur 83"/>
          <p:cNvSpPr/>
          <p:nvPr/>
        </p:nvSpPr>
        <p:spPr>
          <a:xfrm>
            <a:off x="5940152" y="3861048"/>
            <a:ext cx="144016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1" name="Forme libre 70"/>
          <p:cNvSpPr/>
          <p:nvPr/>
        </p:nvSpPr>
        <p:spPr>
          <a:xfrm>
            <a:off x="2483768" y="4581128"/>
            <a:ext cx="576064" cy="576064"/>
          </a:xfrm>
          <a:custGeom>
            <a:avLst/>
            <a:gdLst>
              <a:gd name="connsiteX0" fmla="*/ 104775 w 466725"/>
              <a:gd name="connsiteY0" fmla="*/ 423863 h 464344"/>
              <a:gd name="connsiteX1" fmla="*/ 133350 w 466725"/>
              <a:gd name="connsiteY1" fmla="*/ 447675 h 464344"/>
              <a:gd name="connsiteX2" fmla="*/ 173831 w 466725"/>
              <a:gd name="connsiteY2" fmla="*/ 459582 h 464344"/>
              <a:gd name="connsiteX3" fmla="*/ 228600 w 466725"/>
              <a:gd name="connsiteY3" fmla="*/ 464344 h 464344"/>
              <a:gd name="connsiteX4" fmla="*/ 238125 w 466725"/>
              <a:gd name="connsiteY4" fmla="*/ 464344 h 464344"/>
              <a:gd name="connsiteX5" fmla="*/ 242887 w 466725"/>
              <a:gd name="connsiteY5" fmla="*/ 309563 h 464344"/>
              <a:gd name="connsiteX6" fmla="*/ 276225 w 466725"/>
              <a:gd name="connsiteY6" fmla="*/ 295275 h 464344"/>
              <a:gd name="connsiteX7" fmla="*/ 383381 w 466725"/>
              <a:gd name="connsiteY7" fmla="*/ 411957 h 464344"/>
              <a:gd name="connsiteX8" fmla="*/ 416718 w 466725"/>
              <a:gd name="connsiteY8" fmla="*/ 388144 h 464344"/>
              <a:gd name="connsiteX9" fmla="*/ 440531 w 466725"/>
              <a:gd name="connsiteY9" fmla="*/ 352425 h 464344"/>
              <a:gd name="connsiteX10" fmla="*/ 464343 w 466725"/>
              <a:gd name="connsiteY10" fmla="*/ 302419 h 464344"/>
              <a:gd name="connsiteX11" fmla="*/ 307181 w 466725"/>
              <a:gd name="connsiteY11" fmla="*/ 250032 h 464344"/>
              <a:gd name="connsiteX12" fmla="*/ 302418 w 466725"/>
              <a:gd name="connsiteY12" fmla="*/ 207169 h 464344"/>
              <a:gd name="connsiteX13" fmla="*/ 466725 w 466725"/>
              <a:gd name="connsiteY13" fmla="*/ 147638 h 464344"/>
              <a:gd name="connsiteX14" fmla="*/ 445293 w 466725"/>
              <a:gd name="connsiteY14" fmla="*/ 95250 h 464344"/>
              <a:gd name="connsiteX15" fmla="*/ 400050 w 466725"/>
              <a:gd name="connsiteY15" fmla="*/ 47625 h 464344"/>
              <a:gd name="connsiteX16" fmla="*/ 376237 w 466725"/>
              <a:gd name="connsiteY16" fmla="*/ 33338 h 464344"/>
              <a:gd name="connsiteX17" fmla="*/ 276225 w 466725"/>
              <a:gd name="connsiteY17" fmla="*/ 171450 h 464344"/>
              <a:gd name="connsiteX18" fmla="*/ 238125 w 466725"/>
              <a:gd name="connsiteY18" fmla="*/ 164307 h 464344"/>
              <a:gd name="connsiteX19" fmla="*/ 223837 w 466725"/>
              <a:gd name="connsiteY19" fmla="*/ 0 h 464344"/>
              <a:gd name="connsiteX20" fmla="*/ 192881 w 466725"/>
              <a:gd name="connsiteY20" fmla="*/ 0 h 464344"/>
              <a:gd name="connsiteX21" fmla="*/ 140493 w 466725"/>
              <a:gd name="connsiteY21" fmla="*/ 19050 h 464344"/>
              <a:gd name="connsiteX22" fmla="*/ 104775 w 466725"/>
              <a:gd name="connsiteY22" fmla="*/ 38100 h 464344"/>
              <a:gd name="connsiteX23" fmla="*/ 197643 w 466725"/>
              <a:gd name="connsiteY23" fmla="*/ 171450 h 464344"/>
              <a:gd name="connsiteX24" fmla="*/ 178593 w 466725"/>
              <a:gd name="connsiteY24" fmla="*/ 211932 h 464344"/>
              <a:gd name="connsiteX25" fmla="*/ 11906 w 466725"/>
              <a:gd name="connsiteY25" fmla="*/ 171450 h 464344"/>
              <a:gd name="connsiteX26" fmla="*/ 0 w 466725"/>
              <a:gd name="connsiteY26" fmla="*/ 228600 h 464344"/>
              <a:gd name="connsiteX27" fmla="*/ 2381 w 466725"/>
              <a:gd name="connsiteY27" fmla="*/ 285750 h 464344"/>
              <a:gd name="connsiteX28" fmla="*/ 9525 w 466725"/>
              <a:gd name="connsiteY28" fmla="*/ 307182 h 464344"/>
              <a:gd name="connsiteX29" fmla="*/ 180975 w 466725"/>
              <a:gd name="connsiteY29" fmla="*/ 257175 h 464344"/>
              <a:gd name="connsiteX30" fmla="*/ 202406 w 466725"/>
              <a:gd name="connsiteY30" fmla="*/ 280988 h 464344"/>
              <a:gd name="connsiteX31" fmla="*/ 104775 w 466725"/>
              <a:gd name="connsiteY31" fmla="*/ 423863 h 464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66725" h="464344">
                <a:moveTo>
                  <a:pt x="104775" y="423863"/>
                </a:moveTo>
                <a:lnTo>
                  <a:pt x="133350" y="447675"/>
                </a:lnTo>
                <a:lnTo>
                  <a:pt x="173831" y="459582"/>
                </a:lnTo>
                <a:lnTo>
                  <a:pt x="228600" y="464344"/>
                </a:lnTo>
                <a:lnTo>
                  <a:pt x="238125" y="464344"/>
                </a:lnTo>
                <a:lnTo>
                  <a:pt x="242887" y="309563"/>
                </a:lnTo>
                <a:lnTo>
                  <a:pt x="276225" y="295275"/>
                </a:lnTo>
                <a:lnTo>
                  <a:pt x="383381" y="411957"/>
                </a:lnTo>
                <a:lnTo>
                  <a:pt x="416718" y="388144"/>
                </a:lnTo>
                <a:lnTo>
                  <a:pt x="440531" y="352425"/>
                </a:lnTo>
                <a:lnTo>
                  <a:pt x="464343" y="302419"/>
                </a:lnTo>
                <a:lnTo>
                  <a:pt x="307181" y="250032"/>
                </a:lnTo>
                <a:lnTo>
                  <a:pt x="302418" y="207169"/>
                </a:lnTo>
                <a:lnTo>
                  <a:pt x="466725" y="147638"/>
                </a:lnTo>
                <a:lnTo>
                  <a:pt x="445293" y="95250"/>
                </a:lnTo>
                <a:lnTo>
                  <a:pt x="400050" y="47625"/>
                </a:lnTo>
                <a:lnTo>
                  <a:pt x="376237" y="33338"/>
                </a:lnTo>
                <a:lnTo>
                  <a:pt x="276225" y="171450"/>
                </a:lnTo>
                <a:lnTo>
                  <a:pt x="238125" y="164307"/>
                </a:lnTo>
                <a:lnTo>
                  <a:pt x="223837" y="0"/>
                </a:lnTo>
                <a:lnTo>
                  <a:pt x="192881" y="0"/>
                </a:lnTo>
                <a:lnTo>
                  <a:pt x="140493" y="19050"/>
                </a:lnTo>
                <a:lnTo>
                  <a:pt x="104775" y="38100"/>
                </a:lnTo>
                <a:lnTo>
                  <a:pt x="197643" y="171450"/>
                </a:lnTo>
                <a:lnTo>
                  <a:pt x="178593" y="211932"/>
                </a:lnTo>
                <a:lnTo>
                  <a:pt x="11906" y="171450"/>
                </a:lnTo>
                <a:lnTo>
                  <a:pt x="0" y="228600"/>
                </a:lnTo>
                <a:cubicBezTo>
                  <a:pt x="794" y="247650"/>
                  <a:pt x="1587" y="266700"/>
                  <a:pt x="2381" y="285750"/>
                </a:cubicBezTo>
                <a:lnTo>
                  <a:pt x="9525" y="307182"/>
                </a:lnTo>
                <a:lnTo>
                  <a:pt x="180975" y="257175"/>
                </a:lnTo>
                <a:lnTo>
                  <a:pt x="202406" y="280988"/>
                </a:lnTo>
                <a:lnTo>
                  <a:pt x="104775" y="423863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8" name="Forme libre 87"/>
          <p:cNvSpPr/>
          <p:nvPr/>
        </p:nvSpPr>
        <p:spPr>
          <a:xfrm>
            <a:off x="6732240" y="4581128"/>
            <a:ext cx="576064" cy="576064"/>
          </a:xfrm>
          <a:custGeom>
            <a:avLst/>
            <a:gdLst>
              <a:gd name="connsiteX0" fmla="*/ 104775 w 466725"/>
              <a:gd name="connsiteY0" fmla="*/ 423863 h 464344"/>
              <a:gd name="connsiteX1" fmla="*/ 133350 w 466725"/>
              <a:gd name="connsiteY1" fmla="*/ 447675 h 464344"/>
              <a:gd name="connsiteX2" fmla="*/ 173831 w 466725"/>
              <a:gd name="connsiteY2" fmla="*/ 459582 h 464344"/>
              <a:gd name="connsiteX3" fmla="*/ 228600 w 466725"/>
              <a:gd name="connsiteY3" fmla="*/ 464344 h 464344"/>
              <a:gd name="connsiteX4" fmla="*/ 238125 w 466725"/>
              <a:gd name="connsiteY4" fmla="*/ 464344 h 464344"/>
              <a:gd name="connsiteX5" fmla="*/ 242887 w 466725"/>
              <a:gd name="connsiteY5" fmla="*/ 309563 h 464344"/>
              <a:gd name="connsiteX6" fmla="*/ 276225 w 466725"/>
              <a:gd name="connsiteY6" fmla="*/ 295275 h 464344"/>
              <a:gd name="connsiteX7" fmla="*/ 383381 w 466725"/>
              <a:gd name="connsiteY7" fmla="*/ 411957 h 464344"/>
              <a:gd name="connsiteX8" fmla="*/ 416718 w 466725"/>
              <a:gd name="connsiteY8" fmla="*/ 388144 h 464344"/>
              <a:gd name="connsiteX9" fmla="*/ 440531 w 466725"/>
              <a:gd name="connsiteY9" fmla="*/ 352425 h 464344"/>
              <a:gd name="connsiteX10" fmla="*/ 464343 w 466725"/>
              <a:gd name="connsiteY10" fmla="*/ 302419 h 464344"/>
              <a:gd name="connsiteX11" fmla="*/ 307181 w 466725"/>
              <a:gd name="connsiteY11" fmla="*/ 250032 h 464344"/>
              <a:gd name="connsiteX12" fmla="*/ 302418 w 466725"/>
              <a:gd name="connsiteY12" fmla="*/ 207169 h 464344"/>
              <a:gd name="connsiteX13" fmla="*/ 466725 w 466725"/>
              <a:gd name="connsiteY13" fmla="*/ 147638 h 464344"/>
              <a:gd name="connsiteX14" fmla="*/ 445293 w 466725"/>
              <a:gd name="connsiteY14" fmla="*/ 95250 h 464344"/>
              <a:gd name="connsiteX15" fmla="*/ 400050 w 466725"/>
              <a:gd name="connsiteY15" fmla="*/ 47625 h 464344"/>
              <a:gd name="connsiteX16" fmla="*/ 376237 w 466725"/>
              <a:gd name="connsiteY16" fmla="*/ 33338 h 464344"/>
              <a:gd name="connsiteX17" fmla="*/ 276225 w 466725"/>
              <a:gd name="connsiteY17" fmla="*/ 171450 h 464344"/>
              <a:gd name="connsiteX18" fmla="*/ 238125 w 466725"/>
              <a:gd name="connsiteY18" fmla="*/ 164307 h 464344"/>
              <a:gd name="connsiteX19" fmla="*/ 223837 w 466725"/>
              <a:gd name="connsiteY19" fmla="*/ 0 h 464344"/>
              <a:gd name="connsiteX20" fmla="*/ 192881 w 466725"/>
              <a:gd name="connsiteY20" fmla="*/ 0 h 464344"/>
              <a:gd name="connsiteX21" fmla="*/ 140493 w 466725"/>
              <a:gd name="connsiteY21" fmla="*/ 19050 h 464344"/>
              <a:gd name="connsiteX22" fmla="*/ 104775 w 466725"/>
              <a:gd name="connsiteY22" fmla="*/ 38100 h 464344"/>
              <a:gd name="connsiteX23" fmla="*/ 197643 w 466725"/>
              <a:gd name="connsiteY23" fmla="*/ 171450 h 464344"/>
              <a:gd name="connsiteX24" fmla="*/ 178593 w 466725"/>
              <a:gd name="connsiteY24" fmla="*/ 211932 h 464344"/>
              <a:gd name="connsiteX25" fmla="*/ 11906 w 466725"/>
              <a:gd name="connsiteY25" fmla="*/ 171450 h 464344"/>
              <a:gd name="connsiteX26" fmla="*/ 0 w 466725"/>
              <a:gd name="connsiteY26" fmla="*/ 228600 h 464344"/>
              <a:gd name="connsiteX27" fmla="*/ 2381 w 466725"/>
              <a:gd name="connsiteY27" fmla="*/ 285750 h 464344"/>
              <a:gd name="connsiteX28" fmla="*/ 9525 w 466725"/>
              <a:gd name="connsiteY28" fmla="*/ 307182 h 464344"/>
              <a:gd name="connsiteX29" fmla="*/ 180975 w 466725"/>
              <a:gd name="connsiteY29" fmla="*/ 257175 h 464344"/>
              <a:gd name="connsiteX30" fmla="*/ 202406 w 466725"/>
              <a:gd name="connsiteY30" fmla="*/ 280988 h 464344"/>
              <a:gd name="connsiteX31" fmla="*/ 104775 w 466725"/>
              <a:gd name="connsiteY31" fmla="*/ 423863 h 464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66725" h="464344">
                <a:moveTo>
                  <a:pt x="104775" y="423863"/>
                </a:moveTo>
                <a:lnTo>
                  <a:pt x="133350" y="447675"/>
                </a:lnTo>
                <a:lnTo>
                  <a:pt x="173831" y="459582"/>
                </a:lnTo>
                <a:lnTo>
                  <a:pt x="228600" y="464344"/>
                </a:lnTo>
                <a:lnTo>
                  <a:pt x="238125" y="464344"/>
                </a:lnTo>
                <a:lnTo>
                  <a:pt x="242887" y="309563"/>
                </a:lnTo>
                <a:lnTo>
                  <a:pt x="276225" y="295275"/>
                </a:lnTo>
                <a:lnTo>
                  <a:pt x="383381" y="411957"/>
                </a:lnTo>
                <a:lnTo>
                  <a:pt x="416718" y="388144"/>
                </a:lnTo>
                <a:lnTo>
                  <a:pt x="440531" y="352425"/>
                </a:lnTo>
                <a:lnTo>
                  <a:pt x="464343" y="302419"/>
                </a:lnTo>
                <a:lnTo>
                  <a:pt x="307181" y="250032"/>
                </a:lnTo>
                <a:lnTo>
                  <a:pt x="302418" y="207169"/>
                </a:lnTo>
                <a:lnTo>
                  <a:pt x="466725" y="147638"/>
                </a:lnTo>
                <a:lnTo>
                  <a:pt x="445293" y="95250"/>
                </a:lnTo>
                <a:lnTo>
                  <a:pt x="400050" y="47625"/>
                </a:lnTo>
                <a:lnTo>
                  <a:pt x="376237" y="33338"/>
                </a:lnTo>
                <a:lnTo>
                  <a:pt x="276225" y="171450"/>
                </a:lnTo>
                <a:lnTo>
                  <a:pt x="238125" y="164307"/>
                </a:lnTo>
                <a:lnTo>
                  <a:pt x="223837" y="0"/>
                </a:lnTo>
                <a:lnTo>
                  <a:pt x="192881" y="0"/>
                </a:lnTo>
                <a:lnTo>
                  <a:pt x="140493" y="19050"/>
                </a:lnTo>
                <a:lnTo>
                  <a:pt x="104775" y="38100"/>
                </a:lnTo>
                <a:lnTo>
                  <a:pt x="197643" y="171450"/>
                </a:lnTo>
                <a:lnTo>
                  <a:pt x="178593" y="211932"/>
                </a:lnTo>
                <a:lnTo>
                  <a:pt x="11906" y="171450"/>
                </a:lnTo>
                <a:lnTo>
                  <a:pt x="0" y="228600"/>
                </a:lnTo>
                <a:cubicBezTo>
                  <a:pt x="794" y="247650"/>
                  <a:pt x="1587" y="266700"/>
                  <a:pt x="2381" y="285750"/>
                </a:cubicBezTo>
                <a:lnTo>
                  <a:pt x="9525" y="307182"/>
                </a:lnTo>
                <a:lnTo>
                  <a:pt x="180975" y="257175"/>
                </a:lnTo>
                <a:lnTo>
                  <a:pt x="202406" y="280988"/>
                </a:lnTo>
                <a:lnTo>
                  <a:pt x="104775" y="423863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16</Words>
  <Application>Microsoft Office PowerPoint</Application>
  <PresentationFormat>Affichage à l'écran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Bolide 2d</vt:lpstr>
      <vt:lpstr>Diapositive 2</vt:lpstr>
      <vt:lpstr>Diapositive 3</vt:lpstr>
      <vt:lpstr>Diapositive 4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Bolide 2d</dc:title>
  <dc:creator>CSBE</dc:creator>
  <cp:lastModifiedBy>CSBE</cp:lastModifiedBy>
  <cp:revision>14</cp:revision>
  <dcterms:created xsi:type="dcterms:W3CDTF">2019-09-16T15:20:39Z</dcterms:created>
  <dcterms:modified xsi:type="dcterms:W3CDTF">2019-09-23T14:00:02Z</dcterms:modified>
</cp:coreProperties>
</file>