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B04D-E724-4D83-A70D-857619BD7EFC}" type="datetimeFigureOut">
              <a:rPr lang="fr-CA" smtClean="0"/>
              <a:t>2019-09-23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EA75-5B51-403D-BE9A-441674961CF0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a/url?sa=i&amp;rct=j&amp;q=&amp;esrc=s&amp;source=images&amp;cd=&amp;ved=2ahUKEwihvoidhOfkAhVBuZ4KHUR8A6cQjRx6BAgBEAQ&amp;url=https%3A%2F%2Fwww.breakflip.com%2Ffr%2Ffortnite%2Factualites%2Ffortnite-saison-7-des-aurores-boreales-commencent-a-apparaitre-dans-le-ciel-7823&amp;psig=AOvVaw20uoZzIhXijVW_b3H2YDOP&amp;ust=156933112511690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Phénomèn</a:t>
            </a:r>
            <a:r>
              <a:rPr lang="fr-CA" dirty="0" smtClean="0"/>
              <a:t> observable la nuit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Étoile filante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4340" name="Picture 4" descr="Résultats de recherche d'images pour « étoile filant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020272" cy="5258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Aurore boréale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3314" name="Picture 2" descr="Résultats de recherche d'images pour « aurore boréale ultim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9083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provinse</a:t>
            </a:r>
            <a:endParaRPr lang="fr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23383" cy="43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Mrc</a:t>
            </a:r>
            <a:endParaRPr lang="fr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85552"/>
            <a:ext cx="6768752" cy="547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localité</a:t>
            </a:r>
            <a:endParaRPr lang="fr-CA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</Words>
  <Application>Microsoft Office PowerPoint</Application>
  <PresentationFormat>Affichage à l'écran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Phénomèn observable la nuit</vt:lpstr>
      <vt:lpstr>Étoile filante</vt:lpstr>
      <vt:lpstr>Aurore boréale</vt:lpstr>
      <vt:lpstr>provinse</vt:lpstr>
      <vt:lpstr>Mrc</vt:lpstr>
      <vt:lpstr>localité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 observable la nuit</dc:title>
  <dc:creator>CSBE</dc:creator>
  <cp:lastModifiedBy>CSBE</cp:lastModifiedBy>
  <cp:revision>5</cp:revision>
  <dcterms:created xsi:type="dcterms:W3CDTF">2019-09-23T13:01:27Z</dcterms:created>
  <dcterms:modified xsi:type="dcterms:W3CDTF">2019-09-23T14:00:08Z</dcterms:modified>
</cp:coreProperties>
</file>