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EE2-7054-4E35-93D1-5921AB6A8177}" type="datetimeFigureOut">
              <a:rPr lang="fr-CA" smtClean="0"/>
              <a:t>2019-11-29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37B1-6CBB-4139-80DC-32FFEE261B0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EE2-7054-4E35-93D1-5921AB6A8177}" type="datetimeFigureOut">
              <a:rPr lang="fr-CA" smtClean="0"/>
              <a:t>2019-11-29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37B1-6CBB-4139-80DC-32FFEE261B0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EE2-7054-4E35-93D1-5921AB6A8177}" type="datetimeFigureOut">
              <a:rPr lang="fr-CA" smtClean="0"/>
              <a:t>2019-11-29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37B1-6CBB-4139-80DC-32FFEE261B0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EE2-7054-4E35-93D1-5921AB6A8177}" type="datetimeFigureOut">
              <a:rPr lang="fr-CA" smtClean="0"/>
              <a:t>2019-11-29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37B1-6CBB-4139-80DC-32FFEE261B0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EE2-7054-4E35-93D1-5921AB6A8177}" type="datetimeFigureOut">
              <a:rPr lang="fr-CA" smtClean="0"/>
              <a:t>2019-11-29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37B1-6CBB-4139-80DC-32FFEE261B0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EE2-7054-4E35-93D1-5921AB6A8177}" type="datetimeFigureOut">
              <a:rPr lang="fr-CA" smtClean="0"/>
              <a:t>2019-11-29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37B1-6CBB-4139-80DC-32FFEE261B0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EE2-7054-4E35-93D1-5921AB6A8177}" type="datetimeFigureOut">
              <a:rPr lang="fr-CA" smtClean="0"/>
              <a:t>2019-11-29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37B1-6CBB-4139-80DC-32FFEE261B0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EE2-7054-4E35-93D1-5921AB6A8177}" type="datetimeFigureOut">
              <a:rPr lang="fr-CA" smtClean="0"/>
              <a:t>2019-11-29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37B1-6CBB-4139-80DC-32FFEE261B0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EE2-7054-4E35-93D1-5921AB6A8177}" type="datetimeFigureOut">
              <a:rPr lang="fr-CA" smtClean="0"/>
              <a:t>2019-11-29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37B1-6CBB-4139-80DC-32FFEE261B0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EE2-7054-4E35-93D1-5921AB6A8177}" type="datetimeFigureOut">
              <a:rPr lang="fr-CA" smtClean="0"/>
              <a:t>2019-11-29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37B1-6CBB-4139-80DC-32FFEE261B0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EE2-7054-4E35-93D1-5921AB6A8177}" type="datetimeFigureOut">
              <a:rPr lang="fr-CA" smtClean="0"/>
              <a:t>2019-11-29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37B1-6CBB-4139-80DC-32FFEE261B0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EE2-7054-4E35-93D1-5921AB6A8177}" type="datetimeFigureOut">
              <a:rPr lang="fr-CA" smtClean="0"/>
              <a:t>2019-11-29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37B1-6CBB-4139-80DC-32FFEE261B06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melty.fr/les-simpson-springfield-comment-recommencer-une-partie-dans-le-jeu-a399630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source=images&amp;cd=&amp;cad=rja&amp;uact=8&amp;ved=&amp;url=%2Furl%3Fsa%3Di%26rct%3Dj%26q%3D%26esrc%3Ds%26source%3Dimages%26cd%3D%26ved%3D%26url%3Dhttps%253A%252F%252Fwww.pinterest.com%252Fpin%252F411446115927632083%252F%26psig%3DAOvVaw2JVwwZVAPjlu3gl_rbpf7g%26ust%3D1575124759254338&amp;psig=AOvVaw2JVwwZVAPjlu3gl_rbpf7g&amp;ust=157512475925433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hipng.com/png-463d5df33f5a81c7-bart-simpson-fe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Projet G </a:t>
            </a:r>
            <a:r>
              <a:rPr lang="fr-CA" dirty="0" err="1" smtClean="0"/>
              <a:t>storybord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Par Antoine</a:t>
            </a:r>
            <a:endParaRPr lang="fr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136" y="548680"/>
            <a:ext cx="918013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053" y="764704"/>
            <a:ext cx="4038947" cy="572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0242" name="Picture 2" descr="Résultats de recherche d'images pour « simpson vill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113407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220" name="Picture 4" descr="Résultats de recherche d'images pour « simpson nelson maiso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0"/>
            <a:ext cx="105982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275" y="1223963"/>
            <a:ext cx="32194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3629577" cy="402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146657" cy="441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122" name="Picture 2" descr="Résultats de recherche d'images pour « nelson simpso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836712"/>
            <a:ext cx="289560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169603" cy="43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4823956" cy="400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</Words>
  <Application>Microsoft Office PowerPoint</Application>
  <PresentationFormat>Affichage à l'écran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Projet G storybord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G storybord</dc:title>
  <dc:creator>CSBE</dc:creator>
  <cp:lastModifiedBy>CSBE</cp:lastModifiedBy>
  <cp:revision>3</cp:revision>
  <dcterms:created xsi:type="dcterms:W3CDTF">2019-11-29T14:35:31Z</dcterms:created>
  <dcterms:modified xsi:type="dcterms:W3CDTF">2019-11-29T14:57:13Z</dcterms:modified>
</cp:coreProperties>
</file>