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777-80BD-4AB0-87EC-FB6735FB4FCA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14B2-F8C8-4214-B0D1-0CEA62C749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777-80BD-4AB0-87EC-FB6735FB4FCA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14B2-F8C8-4214-B0D1-0CEA62C749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777-80BD-4AB0-87EC-FB6735FB4FCA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14B2-F8C8-4214-B0D1-0CEA62C749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777-80BD-4AB0-87EC-FB6735FB4FCA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14B2-F8C8-4214-B0D1-0CEA62C749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777-80BD-4AB0-87EC-FB6735FB4FCA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14B2-F8C8-4214-B0D1-0CEA62C749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777-80BD-4AB0-87EC-FB6735FB4FCA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14B2-F8C8-4214-B0D1-0CEA62C749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777-80BD-4AB0-87EC-FB6735FB4FCA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14B2-F8C8-4214-B0D1-0CEA62C749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777-80BD-4AB0-87EC-FB6735FB4FCA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14B2-F8C8-4214-B0D1-0CEA62C749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777-80BD-4AB0-87EC-FB6735FB4FCA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14B2-F8C8-4214-B0D1-0CEA62C749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777-80BD-4AB0-87EC-FB6735FB4FCA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14B2-F8C8-4214-B0D1-0CEA62C749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777-80BD-4AB0-87EC-FB6735FB4FCA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14B2-F8C8-4214-B0D1-0CEA62C749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A0777-80BD-4AB0-87EC-FB6735FB4FCA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14B2-F8C8-4214-B0D1-0CEA62C749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ved=2ahUKEwjAq4S2ge_kAhVJnp4KHT0_AcwQjRx6BAgBEAQ&amp;url=https://fr.wikipedia.org/wiki/1P/Halley&amp;psig=AOvVaw3Kt2xG3FWwoGtDVtClZuAB&amp;ust=1569605228387561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ved=&amp;url=https://www.le-systeme-solaire.net/zoom-cometes-002.html&amp;psig=AOvVaw1sBFrlAoXpHuZbCOdB9f7C&amp;ust=1569605297808599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ved=2ahUKEwjlsqiXge_kAhVIvJ4KHVgHBWMQjRx6BAgBEAQ&amp;url=https://www.amazon.fr/Planete-Supporter-Drapeau-Angleterre-150/dp/B00CO5Z8L0&amp;psig=AOvVaw0LveOrwzHfnAbx00mxReEU&amp;ust=1569605204441156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www.google.com/url?sa=i&amp;rct=j&amp;q=&amp;esrc=s&amp;source=images&amp;cd=&amp;cad=rja&amp;uact=8&amp;ved=2ahUKEwj5m4CPge_kAhWIpp4KHb6xASIQjRx6BAgBEAQ&amp;url=https://en.wikipedia.org/wiki/Edmond_Halley&amp;psig=AOvVaw2h8Y8DvSJQQmTvnyC9JhMz&amp;ust=1569605178749061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Résultats de recherche d'images pour « halley trajectoir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628800"/>
            <a:ext cx="2659523" cy="2592288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/>
          <a:lstStyle/>
          <a:p>
            <a:r>
              <a:rPr lang="fr-CA" dirty="0" smtClean="0"/>
              <a:t>Halley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7408912" cy="403244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CA" sz="1800" dirty="0" smtClean="0">
                <a:solidFill>
                  <a:schemeClr val="tx1"/>
                </a:solidFill>
              </a:rPr>
              <a:t>Nom au complet: Edmond Halley</a:t>
            </a:r>
          </a:p>
          <a:p>
            <a:pPr algn="l"/>
            <a:endParaRPr lang="fr-CA" sz="1800" dirty="0">
              <a:solidFill>
                <a:schemeClr val="tx1"/>
              </a:solidFill>
            </a:endParaRPr>
          </a:p>
          <a:p>
            <a:pPr algn="l"/>
            <a:r>
              <a:rPr lang="fr-CA" sz="1800" dirty="0" smtClean="0">
                <a:solidFill>
                  <a:schemeClr val="tx1"/>
                </a:solidFill>
              </a:rPr>
              <a:t>Nationalité: Anglais</a:t>
            </a:r>
          </a:p>
          <a:p>
            <a:pPr algn="l"/>
            <a:endParaRPr lang="fr-CA" sz="1800" dirty="0">
              <a:solidFill>
                <a:schemeClr val="tx1"/>
              </a:solidFill>
            </a:endParaRPr>
          </a:p>
          <a:p>
            <a:pPr algn="l"/>
            <a:r>
              <a:rPr lang="fr-CA" sz="1800" dirty="0" smtClean="0">
                <a:solidFill>
                  <a:schemeClr val="tx1"/>
                </a:solidFill>
              </a:rPr>
              <a:t>Période de temps: 1656 à 1747</a:t>
            </a:r>
          </a:p>
          <a:p>
            <a:pPr algn="l"/>
            <a:endParaRPr lang="fr-CA" sz="1800" b="1" dirty="0">
              <a:solidFill>
                <a:schemeClr val="tx1"/>
              </a:solidFill>
            </a:endParaRPr>
          </a:p>
          <a:p>
            <a:pPr algn="l"/>
            <a:r>
              <a:rPr lang="fr-CA" sz="1800" dirty="0" smtClean="0">
                <a:solidFill>
                  <a:schemeClr val="tx1"/>
                </a:solidFill>
              </a:rPr>
              <a:t>Découverte: comète</a:t>
            </a:r>
          </a:p>
          <a:p>
            <a:pPr algn="l"/>
            <a:endParaRPr lang="fr-CA" sz="1800" dirty="0">
              <a:solidFill>
                <a:schemeClr val="tx1"/>
              </a:solidFill>
            </a:endParaRPr>
          </a:p>
          <a:p>
            <a:pPr algn="l"/>
            <a:r>
              <a:rPr lang="fr-CA" sz="1800" dirty="0" smtClean="0">
                <a:solidFill>
                  <a:schemeClr val="tx1"/>
                </a:solidFill>
              </a:rPr>
              <a:t>À retenir: Prédiction 76ans</a:t>
            </a:r>
          </a:p>
          <a:p>
            <a:pPr algn="l"/>
            <a:endParaRPr lang="fr-CA" sz="1800" dirty="0">
              <a:solidFill>
                <a:schemeClr val="tx1"/>
              </a:solidFill>
            </a:endParaRPr>
          </a:p>
          <a:p>
            <a:pPr algn="l"/>
            <a:r>
              <a:rPr lang="fr-CA" sz="1800" dirty="0" smtClean="0">
                <a:solidFill>
                  <a:schemeClr val="tx1"/>
                </a:solidFill>
              </a:rPr>
              <a:t>De quoi est fait une comète?: Glace+Roche</a:t>
            </a:r>
          </a:p>
          <a:p>
            <a:pPr algn="l"/>
            <a:r>
              <a:rPr lang="fr-CA" sz="1800" dirty="0" smtClean="0">
                <a:solidFill>
                  <a:schemeClr val="tx1"/>
                </a:solidFill>
              </a:rPr>
              <a:t>Que pensait on avant, en voyant une  comète: Mauvais présage</a:t>
            </a:r>
          </a:p>
          <a:p>
            <a:pPr algn="l"/>
            <a:endParaRPr lang="fr-CA" sz="1800" dirty="0">
              <a:solidFill>
                <a:schemeClr val="tx1"/>
              </a:solidFill>
            </a:endParaRPr>
          </a:p>
          <a:p>
            <a:pPr algn="l"/>
            <a:r>
              <a:rPr lang="fr-CA" sz="1800" dirty="0" smtClean="0">
                <a:solidFill>
                  <a:schemeClr val="tx1"/>
                </a:solidFill>
              </a:rPr>
              <a:t>Explique sa trajectoire</a:t>
            </a:r>
            <a:endParaRPr lang="fr-CA" sz="1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Résultats de recherche d'images pour « edmond halley&lt; »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28790" y="2852936"/>
            <a:ext cx="2615210" cy="3168427"/>
          </a:xfrm>
          <a:prstGeom prst="rect">
            <a:avLst/>
          </a:prstGeom>
          <a:noFill/>
        </p:spPr>
      </p:pic>
      <p:pic>
        <p:nvPicPr>
          <p:cNvPr id="1028" name="Picture 4" descr="Résultats de recherche d'images pour « angleterre »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188640"/>
            <a:ext cx="2304256" cy="1154839"/>
          </a:xfrm>
          <a:prstGeom prst="rect">
            <a:avLst/>
          </a:prstGeom>
          <a:noFill/>
        </p:spPr>
      </p:pic>
      <p:pic>
        <p:nvPicPr>
          <p:cNvPr id="1030" name="Picture 6" descr="Résultats de recherche d'images pour « comete halley »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99792" y="5085184"/>
            <a:ext cx="2329002" cy="16171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48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Halley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Halley</dc:title>
  <dc:creator>CSBE</dc:creator>
  <cp:lastModifiedBy>CSBE</cp:lastModifiedBy>
  <cp:revision>2</cp:revision>
  <dcterms:created xsi:type="dcterms:W3CDTF">2019-09-26T17:21:47Z</dcterms:created>
  <dcterms:modified xsi:type="dcterms:W3CDTF">2019-11-07T19:15:19Z</dcterms:modified>
</cp:coreProperties>
</file>