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C6391-12D5-4C0E-8133-D7D58C822632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35728-EC54-4FDB-B304-22C65601F35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35728-EC54-4FDB-B304-22C65601F35E}" type="slidenum">
              <a:rPr lang="fr-CA" smtClean="0"/>
              <a:t>3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811CE-D610-49B9-925E-1F7C421CC20D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1D833-7AB0-4175-B5BA-A73F929DBCF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60648"/>
            <a:ext cx="8496944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Bolide 2D</a:t>
            </a:r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Info</a:t>
            </a:r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Présenté à </a:t>
            </a:r>
          </a:p>
          <a:p>
            <a:pPr algn="ctr"/>
            <a:r>
              <a:rPr lang="fr-CA" dirty="0" smtClean="0"/>
              <a:t>Daniel Blais</a:t>
            </a:r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Par</a:t>
            </a:r>
          </a:p>
          <a:p>
            <a:pPr algn="ctr"/>
            <a:r>
              <a:rPr lang="fr-CA" dirty="0" smtClean="0"/>
              <a:t>Jonathan Paradis</a:t>
            </a:r>
          </a:p>
          <a:p>
            <a:pPr algn="ctr"/>
            <a:endParaRPr lang="fr-CA" dirty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MSI 1</a:t>
            </a:r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ESV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16 septembre 2019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32" name="Picture 8" descr="https://www.audi.ca/content/dam/nemo/ca/Models/tt-rs/tt-rs-coupe/MY2019/Gallery/1920x1080_A191491_large-min.jpg?downsize=1920px:*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24944" y="-891480"/>
            <a:ext cx="15551695" cy="8747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0" y="3933056"/>
            <a:ext cx="1907704" cy="1944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7308304" y="3933056"/>
            <a:ext cx="1944216" cy="18722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683568" y="2996952"/>
            <a:ext cx="504056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-1116632" y="1844824"/>
            <a:ext cx="11723512" cy="3584222"/>
          </a:xfrm>
          <a:custGeom>
            <a:avLst/>
            <a:gdLst>
              <a:gd name="connsiteX0" fmla="*/ 10509956 w 11723512"/>
              <a:gd name="connsiteY0" fmla="*/ 3497674 h 3584222"/>
              <a:gd name="connsiteX1" fmla="*/ 11085689 w 11723512"/>
              <a:gd name="connsiteY1" fmla="*/ 3452518 h 3584222"/>
              <a:gd name="connsiteX2" fmla="*/ 11638845 w 11723512"/>
              <a:gd name="connsiteY2" fmla="*/ 3260607 h 3584222"/>
              <a:gd name="connsiteX3" fmla="*/ 11593689 w 11723512"/>
              <a:gd name="connsiteY3" fmla="*/ 3091274 h 3584222"/>
              <a:gd name="connsiteX4" fmla="*/ 11604978 w 11723512"/>
              <a:gd name="connsiteY4" fmla="*/ 2289762 h 3584222"/>
              <a:gd name="connsiteX5" fmla="*/ 11277600 w 11723512"/>
              <a:gd name="connsiteY5" fmla="*/ 1736607 h 3584222"/>
              <a:gd name="connsiteX6" fmla="*/ 10272889 w 11723512"/>
              <a:gd name="connsiteY6" fmla="*/ 1352785 h 3584222"/>
              <a:gd name="connsiteX7" fmla="*/ 8602133 w 11723512"/>
              <a:gd name="connsiteY7" fmla="*/ 1093140 h 3584222"/>
              <a:gd name="connsiteX8" fmla="*/ 8398933 w 11723512"/>
              <a:gd name="connsiteY8" fmla="*/ 1093140 h 3584222"/>
              <a:gd name="connsiteX9" fmla="*/ 6716889 w 11723512"/>
              <a:gd name="connsiteY9" fmla="*/ 246474 h 3584222"/>
              <a:gd name="connsiteX10" fmla="*/ 5486400 w 11723512"/>
              <a:gd name="connsiteY10" fmla="*/ 20696 h 3584222"/>
              <a:gd name="connsiteX11" fmla="*/ 4368800 w 11723512"/>
              <a:gd name="connsiteY11" fmla="*/ 122296 h 3584222"/>
              <a:gd name="connsiteX12" fmla="*/ 3454400 w 11723512"/>
              <a:gd name="connsiteY12" fmla="*/ 302918 h 3584222"/>
              <a:gd name="connsiteX13" fmla="*/ 1422400 w 11723512"/>
              <a:gd name="connsiteY13" fmla="*/ 1014118 h 3584222"/>
              <a:gd name="connsiteX14" fmla="*/ 1444978 w 11723512"/>
              <a:gd name="connsiteY14" fmla="*/ 991540 h 3584222"/>
              <a:gd name="connsiteX15" fmla="*/ 632178 w 11723512"/>
              <a:gd name="connsiteY15" fmla="*/ 912518 h 3584222"/>
              <a:gd name="connsiteX16" fmla="*/ 462845 w 11723512"/>
              <a:gd name="connsiteY16" fmla="*/ 991540 h 3584222"/>
              <a:gd name="connsiteX17" fmla="*/ 541867 w 11723512"/>
              <a:gd name="connsiteY17" fmla="*/ 1194740 h 3584222"/>
              <a:gd name="connsiteX18" fmla="*/ 304800 w 11723512"/>
              <a:gd name="connsiteY18" fmla="*/ 1533407 h 3584222"/>
              <a:gd name="connsiteX19" fmla="*/ 270933 w 11723512"/>
              <a:gd name="connsiteY19" fmla="*/ 1725318 h 3584222"/>
              <a:gd name="connsiteX20" fmla="*/ 56445 w 11723512"/>
              <a:gd name="connsiteY20" fmla="*/ 2470385 h 3584222"/>
              <a:gd name="connsiteX21" fmla="*/ 79022 w 11723512"/>
              <a:gd name="connsiteY21" fmla="*/ 2718740 h 3584222"/>
              <a:gd name="connsiteX22" fmla="*/ 22578 w 11723512"/>
              <a:gd name="connsiteY22" fmla="*/ 2752607 h 3584222"/>
              <a:gd name="connsiteX23" fmla="*/ 101600 w 11723512"/>
              <a:gd name="connsiteY23" fmla="*/ 2842918 h 3584222"/>
              <a:gd name="connsiteX24" fmla="*/ 22578 w 11723512"/>
              <a:gd name="connsiteY24" fmla="*/ 2888074 h 3584222"/>
              <a:gd name="connsiteX25" fmla="*/ 237067 w 11723512"/>
              <a:gd name="connsiteY25" fmla="*/ 3373496 h 3584222"/>
              <a:gd name="connsiteX26" fmla="*/ 970845 w 11723512"/>
              <a:gd name="connsiteY26" fmla="*/ 3407362 h 3584222"/>
              <a:gd name="connsiteX27" fmla="*/ 948267 w 11723512"/>
              <a:gd name="connsiteY27" fmla="*/ 3181585 h 3584222"/>
              <a:gd name="connsiteX28" fmla="*/ 1016000 w 11723512"/>
              <a:gd name="connsiteY28" fmla="*/ 2730029 h 3584222"/>
              <a:gd name="connsiteX29" fmla="*/ 1332089 w 11723512"/>
              <a:gd name="connsiteY29" fmla="*/ 2278474 h 3584222"/>
              <a:gd name="connsiteX30" fmla="*/ 1919111 w 11723512"/>
              <a:gd name="connsiteY30" fmla="*/ 2030118 h 3584222"/>
              <a:gd name="connsiteX31" fmla="*/ 2562578 w 11723512"/>
              <a:gd name="connsiteY31" fmla="*/ 2143007 h 3584222"/>
              <a:gd name="connsiteX32" fmla="*/ 2878667 w 11723512"/>
              <a:gd name="connsiteY32" fmla="*/ 2459096 h 3584222"/>
              <a:gd name="connsiteX33" fmla="*/ 3036711 w 11723512"/>
              <a:gd name="connsiteY33" fmla="*/ 2741318 h 3584222"/>
              <a:gd name="connsiteX34" fmla="*/ 3138311 w 11723512"/>
              <a:gd name="connsiteY34" fmla="*/ 3260607 h 3584222"/>
              <a:gd name="connsiteX35" fmla="*/ 3149600 w 11723512"/>
              <a:gd name="connsiteY35" fmla="*/ 3497674 h 3584222"/>
              <a:gd name="connsiteX36" fmla="*/ 3499556 w 11723512"/>
              <a:gd name="connsiteY36" fmla="*/ 3531540 h 3584222"/>
              <a:gd name="connsiteX37" fmla="*/ 8308622 w 11723512"/>
              <a:gd name="connsiteY37" fmla="*/ 3508962 h 3584222"/>
              <a:gd name="connsiteX38" fmla="*/ 6671733 w 11723512"/>
              <a:gd name="connsiteY38" fmla="*/ 3520251 h 3584222"/>
              <a:gd name="connsiteX39" fmla="*/ 8274756 w 11723512"/>
              <a:gd name="connsiteY39" fmla="*/ 3508962 h 3584222"/>
              <a:gd name="connsiteX40" fmla="*/ 8037689 w 11723512"/>
              <a:gd name="connsiteY40" fmla="*/ 3508962 h 3584222"/>
              <a:gd name="connsiteX41" fmla="*/ 8308622 w 11723512"/>
              <a:gd name="connsiteY41" fmla="*/ 3463807 h 3584222"/>
              <a:gd name="connsiteX42" fmla="*/ 8353778 w 11723512"/>
              <a:gd name="connsiteY42" fmla="*/ 2786474 h 3584222"/>
              <a:gd name="connsiteX43" fmla="*/ 8636000 w 11723512"/>
              <a:gd name="connsiteY43" fmla="*/ 2278474 h 3584222"/>
              <a:gd name="connsiteX44" fmla="*/ 9177867 w 11723512"/>
              <a:gd name="connsiteY44" fmla="*/ 1973674 h 3584222"/>
              <a:gd name="connsiteX45" fmla="*/ 9990667 w 11723512"/>
              <a:gd name="connsiteY45" fmla="*/ 2086562 h 3584222"/>
              <a:gd name="connsiteX46" fmla="*/ 10374489 w 11723512"/>
              <a:gd name="connsiteY46" fmla="*/ 2538118 h 3584222"/>
              <a:gd name="connsiteX47" fmla="*/ 10476089 w 11723512"/>
              <a:gd name="connsiteY47" fmla="*/ 2933229 h 3584222"/>
              <a:gd name="connsiteX48" fmla="*/ 10509956 w 11723512"/>
              <a:gd name="connsiteY48" fmla="*/ 3497674 h 358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723512" h="3584222">
                <a:moveTo>
                  <a:pt x="10509956" y="3497674"/>
                </a:moveTo>
                <a:cubicBezTo>
                  <a:pt x="10611556" y="3584222"/>
                  <a:pt x="10897541" y="3492029"/>
                  <a:pt x="11085689" y="3452518"/>
                </a:cubicBezTo>
                <a:cubicBezTo>
                  <a:pt x="11273837" y="3413007"/>
                  <a:pt x="11554178" y="3320814"/>
                  <a:pt x="11638845" y="3260607"/>
                </a:cubicBezTo>
                <a:cubicBezTo>
                  <a:pt x="11723512" y="3200400"/>
                  <a:pt x="11599333" y="3253081"/>
                  <a:pt x="11593689" y="3091274"/>
                </a:cubicBezTo>
                <a:cubicBezTo>
                  <a:pt x="11588045" y="2929467"/>
                  <a:pt x="11657660" y="2515540"/>
                  <a:pt x="11604978" y="2289762"/>
                </a:cubicBezTo>
                <a:cubicBezTo>
                  <a:pt x="11552297" y="2063984"/>
                  <a:pt x="11499615" y="1892770"/>
                  <a:pt x="11277600" y="1736607"/>
                </a:cubicBezTo>
                <a:cubicBezTo>
                  <a:pt x="11055585" y="1580444"/>
                  <a:pt x="10718800" y="1460029"/>
                  <a:pt x="10272889" y="1352785"/>
                </a:cubicBezTo>
                <a:cubicBezTo>
                  <a:pt x="9826978" y="1245541"/>
                  <a:pt x="8914459" y="1136414"/>
                  <a:pt x="8602133" y="1093140"/>
                </a:cubicBezTo>
                <a:cubicBezTo>
                  <a:pt x="8289807" y="1049866"/>
                  <a:pt x="8713140" y="1234251"/>
                  <a:pt x="8398933" y="1093140"/>
                </a:cubicBezTo>
                <a:cubicBezTo>
                  <a:pt x="8084726" y="952029"/>
                  <a:pt x="7202311" y="425215"/>
                  <a:pt x="6716889" y="246474"/>
                </a:cubicBezTo>
                <a:cubicBezTo>
                  <a:pt x="6231467" y="67733"/>
                  <a:pt x="5877748" y="41392"/>
                  <a:pt x="5486400" y="20696"/>
                </a:cubicBezTo>
                <a:cubicBezTo>
                  <a:pt x="5095052" y="0"/>
                  <a:pt x="4707467" y="75259"/>
                  <a:pt x="4368800" y="122296"/>
                </a:cubicBezTo>
                <a:cubicBezTo>
                  <a:pt x="4030133" y="169333"/>
                  <a:pt x="3945467" y="154281"/>
                  <a:pt x="3454400" y="302918"/>
                </a:cubicBezTo>
                <a:cubicBezTo>
                  <a:pt x="2963333" y="451555"/>
                  <a:pt x="1757304" y="899348"/>
                  <a:pt x="1422400" y="1014118"/>
                </a:cubicBezTo>
                <a:cubicBezTo>
                  <a:pt x="1087496" y="1128888"/>
                  <a:pt x="1576682" y="1008473"/>
                  <a:pt x="1444978" y="991540"/>
                </a:cubicBezTo>
                <a:cubicBezTo>
                  <a:pt x="1313274" y="974607"/>
                  <a:pt x="795867" y="912518"/>
                  <a:pt x="632178" y="912518"/>
                </a:cubicBezTo>
                <a:cubicBezTo>
                  <a:pt x="468489" y="912518"/>
                  <a:pt x="477897" y="944503"/>
                  <a:pt x="462845" y="991540"/>
                </a:cubicBezTo>
                <a:cubicBezTo>
                  <a:pt x="447793" y="1038577"/>
                  <a:pt x="568208" y="1104429"/>
                  <a:pt x="541867" y="1194740"/>
                </a:cubicBezTo>
                <a:cubicBezTo>
                  <a:pt x="515526" y="1285051"/>
                  <a:pt x="349956" y="1444977"/>
                  <a:pt x="304800" y="1533407"/>
                </a:cubicBezTo>
                <a:cubicBezTo>
                  <a:pt x="259644" y="1621837"/>
                  <a:pt x="312325" y="1569155"/>
                  <a:pt x="270933" y="1725318"/>
                </a:cubicBezTo>
                <a:cubicBezTo>
                  <a:pt x="229541" y="1881481"/>
                  <a:pt x="88430" y="2304815"/>
                  <a:pt x="56445" y="2470385"/>
                </a:cubicBezTo>
                <a:cubicBezTo>
                  <a:pt x="24460" y="2635955"/>
                  <a:pt x="84666" y="2671703"/>
                  <a:pt x="79022" y="2718740"/>
                </a:cubicBezTo>
                <a:cubicBezTo>
                  <a:pt x="73378" y="2765777"/>
                  <a:pt x="18815" y="2731911"/>
                  <a:pt x="22578" y="2752607"/>
                </a:cubicBezTo>
                <a:cubicBezTo>
                  <a:pt x="26341" y="2773303"/>
                  <a:pt x="101600" y="2820340"/>
                  <a:pt x="101600" y="2842918"/>
                </a:cubicBezTo>
                <a:cubicBezTo>
                  <a:pt x="101600" y="2865496"/>
                  <a:pt x="0" y="2799644"/>
                  <a:pt x="22578" y="2888074"/>
                </a:cubicBezTo>
                <a:cubicBezTo>
                  <a:pt x="45156" y="2976504"/>
                  <a:pt x="79023" y="3286948"/>
                  <a:pt x="237067" y="3373496"/>
                </a:cubicBezTo>
                <a:cubicBezTo>
                  <a:pt x="395111" y="3460044"/>
                  <a:pt x="852312" y="3439347"/>
                  <a:pt x="970845" y="3407362"/>
                </a:cubicBezTo>
                <a:cubicBezTo>
                  <a:pt x="1089378" y="3375377"/>
                  <a:pt x="940741" y="3294474"/>
                  <a:pt x="948267" y="3181585"/>
                </a:cubicBezTo>
                <a:cubicBezTo>
                  <a:pt x="955793" y="3068696"/>
                  <a:pt x="952030" y="2880548"/>
                  <a:pt x="1016000" y="2730029"/>
                </a:cubicBezTo>
                <a:cubicBezTo>
                  <a:pt x="1079970" y="2579511"/>
                  <a:pt x="1181571" y="2395126"/>
                  <a:pt x="1332089" y="2278474"/>
                </a:cubicBezTo>
                <a:cubicBezTo>
                  <a:pt x="1482607" y="2161822"/>
                  <a:pt x="1714030" y="2052696"/>
                  <a:pt x="1919111" y="2030118"/>
                </a:cubicBezTo>
                <a:cubicBezTo>
                  <a:pt x="2124192" y="2007540"/>
                  <a:pt x="2402652" y="2071511"/>
                  <a:pt x="2562578" y="2143007"/>
                </a:cubicBezTo>
                <a:cubicBezTo>
                  <a:pt x="2722504" y="2214503"/>
                  <a:pt x="2799645" y="2359378"/>
                  <a:pt x="2878667" y="2459096"/>
                </a:cubicBezTo>
                <a:cubicBezTo>
                  <a:pt x="2957689" y="2558814"/>
                  <a:pt x="2993437" y="2607733"/>
                  <a:pt x="3036711" y="2741318"/>
                </a:cubicBezTo>
                <a:cubicBezTo>
                  <a:pt x="3079985" y="2874903"/>
                  <a:pt x="3119496" y="3134548"/>
                  <a:pt x="3138311" y="3260607"/>
                </a:cubicBezTo>
                <a:cubicBezTo>
                  <a:pt x="3157126" y="3386666"/>
                  <a:pt x="3089393" y="3452519"/>
                  <a:pt x="3149600" y="3497674"/>
                </a:cubicBezTo>
                <a:cubicBezTo>
                  <a:pt x="3209807" y="3542829"/>
                  <a:pt x="3499556" y="3531540"/>
                  <a:pt x="3499556" y="3531540"/>
                </a:cubicBezTo>
                <a:lnTo>
                  <a:pt x="8308622" y="3508962"/>
                </a:lnTo>
                <a:lnTo>
                  <a:pt x="6671733" y="3520251"/>
                </a:lnTo>
                <a:lnTo>
                  <a:pt x="8274756" y="3508962"/>
                </a:lnTo>
                <a:cubicBezTo>
                  <a:pt x="8502415" y="3507081"/>
                  <a:pt x="8032045" y="3516488"/>
                  <a:pt x="8037689" y="3508962"/>
                </a:cubicBezTo>
                <a:cubicBezTo>
                  <a:pt x="8043333" y="3501436"/>
                  <a:pt x="8255941" y="3584222"/>
                  <a:pt x="8308622" y="3463807"/>
                </a:cubicBezTo>
                <a:cubicBezTo>
                  <a:pt x="8361303" y="3343392"/>
                  <a:pt x="8299215" y="2984029"/>
                  <a:pt x="8353778" y="2786474"/>
                </a:cubicBezTo>
                <a:cubicBezTo>
                  <a:pt x="8408341" y="2588919"/>
                  <a:pt x="8498652" y="2413941"/>
                  <a:pt x="8636000" y="2278474"/>
                </a:cubicBezTo>
                <a:cubicBezTo>
                  <a:pt x="8773348" y="2143007"/>
                  <a:pt x="8952089" y="2005659"/>
                  <a:pt x="9177867" y="1973674"/>
                </a:cubicBezTo>
                <a:cubicBezTo>
                  <a:pt x="9403645" y="1941689"/>
                  <a:pt x="9791230" y="1992488"/>
                  <a:pt x="9990667" y="2086562"/>
                </a:cubicBezTo>
                <a:cubicBezTo>
                  <a:pt x="10190104" y="2180636"/>
                  <a:pt x="10293585" y="2397007"/>
                  <a:pt x="10374489" y="2538118"/>
                </a:cubicBezTo>
                <a:cubicBezTo>
                  <a:pt x="10455393" y="2679229"/>
                  <a:pt x="10451630" y="2773303"/>
                  <a:pt x="10476089" y="2933229"/>
                </a:cubicBezTo>
                <a:cubicBezTo>
                  <a:pt x="10500548" y="3093155"/>
                  <a:pt x="10408356" y="3411126"/>
                  <a:pt x="10509956" y="3497674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1645356" y="2092207"/>
            <a:ext cx="5141147" cy="1068682"/>
          </a:xfrm>
          <a:custGeom>
            <a:avLst/>
            <a:gdLst>
              <a:gd name="connsiteX0" fmla="*/ 2822 w 5141147"/>
              <a:gd name="connsiteY0" fmla="*/ 888060 h 1068682"/>
              <a:gd name="connsiteX1" fmla="*/ 3603977 w 5141147"/>
              <a:gd name="connsiteY1" fmla="*/ 899349 h 1068682"/>
              <a:gd name="connsiteX2" fmla="*/ 3592688 w 5141147"/>
              <a:gd name="connsiteY2" fmla="*/ 899349 h 1068682"/>
              <a:gd name="connsiteX3" fmla="*/ 3897488 w 5141147"/>
              <a:gd name="connsiteY3" fmla="*/ 899349 h 1068682"/>
              <a:gd name="connsiteX4" fmla="*/ 3942644 w 5141147"/>
              <a:gd name="connsiteY4" fmla="*/ 775171 h 1068682"/>
              <a:gd name="connsiteX5" fmla="*/ 4100688 w 5141147"/>
              <a:gd name="connsiteY5" fmla="*/ 594549 h 1068682"/>
              <a:gd name="connsiteX6" fmla="*/ 4461933 w 5141147"/>
              <a:gd name="connsiteY6" fmla="*/ 707437 h 1068682"/>
              <a:gd name="connsiteX7" fmla="*/ 4507088 w 5141147"/>
              <a:gd name="connsiteY7" fmla="*/ 944504 h 1068682"/>
              <a:gd name="connsiteX8" fmla="*/ 5015088 w 5141147"/>
              <a:gd name="connsiteY8" fmla="*/ 944504 h 1068682"/>
              <a:gd name="connsiteX9" fmla="*/ 3750733 w 5141147"/>
              <a:gd name="connsiteY9" fmla="*/ 199437 h 1068682"/>
              <a:gd name="connsiteX10" fmla="*/ 2633133 w 5141147"/>
              <a:gd name="connsiteY10" fmla="*/ 7526 h 1068682"/>
              <a:gd name="connsiteX11" fmla="*/ 1312333 w 5141147"/>
              <a:gd name="connsiteY11" fmla="*/ 244593 h 1068682"/>
              <a:gd name="connsiteX12" fmla="*/ 228600 w 5141147"/>
              <a:gd name="connsiteY12" fmla="*/ 628415 h 1068682"/>
              <a:gd name="connsiteX13" fmla="*/ 2822 w 5141147"/>
              <a:gd name="connsiteY13" fmla="*/ 888060 h 106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41147" h="1068682">
                <a:moveTo>
                  <a:pt x="2822" y="888060"/>
                </a:moveTo>
                <a:lnTo>
                  <a:pt x="3603977" y="899349"/>
                </a:lnTo>
                <a:lnTo>
                  <a:pt x="3592688" y="899349"/>
                </a:lnTo>
                <a:cubicBezTo>
                  <a:pt x="3641606" y="899349"/>
                  <a:pt x="3839162" y="920045"/>
                  <a:pt x="3897488" y="899349"/>
                </a:cubicBezTo>
                <a:cubicBezTo>
                  <a:pt x="3955814" y="878653"/>
                  <a:pt x="3908777" y="825971"/>
                  <a:pt x="3942644" y="775171"/>
                </a:cubicBezTo>
                <a:cubicBezTo>
                  <a:pt x="3976511" y="724371"/>
                  <a:pt x="4014140" y="605838"/>
                  <a:pt x="4100688" y="594549"/>
                </a:cubicBezTo>
                <a:cubicBezTo>
                  <a:pt x="4187236" y="583260"/>
                  <a:pt x="4394200" y="649111"/>
                  <a:pt x="4461933" y="707437"/>
                </a:cubicBezTo>
                <a:cubicBezTo>
                  <a:pt x="4529666" y="765763"/>
                  <a:pt x="4414896" y="904993"/>
                  <a:pt x="4507088" y="944504"/>
                </a:cubicBezTo>
                <a:cubicBezTo>
                  <a:pt x="4599280" y="984015"/>
                  <a:pt x="5141147" y="1068682"/>
                  <a:pt x="5015088" y="944504"/>
                </a:cubicBezTo>
                <a:cubicBezTo>
                  <a:pt x="4889029" y="820326"/>
                  <a:pt x="4147725" y="355600"/>
                  <a:pt x="3750733" y="199437"/>
                </a:cubicBezTo>
                <a:cubicBezTo>
                  <a:pt x="3353741" y="43274"/>
                  <a:pt x="3039533" y="0"/>
                  <a:pt x="2633133" y="7526"/>
                </a:cubicBezTo>
                <a:cubicBezTo>
                  <a:pt x="2226733" y="15052"/>
                  <a:pt x="1713089" y="141112"/>
                  <a:pt x="1312333" y="244593"/>
                </a:cubicBezTo>
                <a:cubicBezTo>
                  <a:pt x="911578" y="348075"/>
                  <a:pt x="448733" y="515526"/>
                  <a:pt x="228600" y="628415"/>
                </a:cubicBezTo>
                <a:cubicBezTo>
                  <a:pt x="8467" y="741304"/>
                  <a:pt x="0" y="831615"/>
                  <a:pt x="2822" y="88806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Forme libre 28"/>
          <p:cNvSpPr/>
          <p:nvPr/>
        </p:nvSpPr>
        <p:spPr>
          <a:xfrm>
            <a:off x="-929452" y="3213570"/>
            <a:ext cx="1087496" cy="496712"/>
          </a:xfrm>
          <a:custGeom>
            <a:avLst/>
            <a:gdLst>
              <a:gd name="connsiteX0" fmla="*/ 365008 w 1087496"/>
              <a:gd name="connsiteY0" fmla="*/ 15052 h 496712"/>
              <a:gd name="connsiteX1" fmla="*/ 1031052 w 1087496"/>
              <a:gd name="connsiteY1" fmla="*/ 218252 h 496712"/>
              <a:gd name="connsiteX2" fmla="*/ 703674 w 1087496"/>
              <a:gd name="connsiteY2" fmla="*/ 444030 h 496712"/>
              <a:gd name="connsiteX3" fmla="*/ 82785 w 1087496"/>
              <a:gd name="connsiteY3" fmla="*/ 444030 h 496712"/>
              <a:gd name="connsiteX4" fmla="*/ 206963 w 1087496"/>
              <a:gd name="connsiteY4" fmla="*/ 127941 h 496712"/>
              <a:gd name="connsiteX5" fmla="*/ 365008 w 1087496"/>
              <a:gd name="connsiteY5" fmla="*/ 15052 h 49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496" h="496712">
                <a:moveTo>
                  <a:pt x="365008" y="15052"/>
                </a:moveTo>
                <a:cubicBezTo>
                  <a:pt x="502356" y="30104"/>
                  <a:pt x="974608" y="146756"/>
                  <a:pt x="1031052" y="218252"/>
                </a:cubicBezTo>
                <a:cubicBezTo>
                  <a:pt x="1087496" y="289748"/>
                  <a:pt x="861718" y="406400"/>
                  <a:pt x="703674" y="444030"/>
                </a:cubicBezTo>
                <a:cubicBezTo>
                  <a:pt x="545630" y="481660"/>
                  <a:pt x="165570" y="496712"/>
                  <a:pt x="82785" y="444030"/>
                </a:cubicBezTo>
                <a:cubicBezTo>
                  <a:pt x="0" y="391348"/>
                  <a:pt x="159926" y="199437"/>
                  <a:pt x="206963" y="127941"/>
                </a:cubicBezTo>
                <a:cubicBezTo>
                  <a:pt x="254000" y="56445"/>
                  <a:pt x="227660" y="0"/>
                  <a:pt x="365008" y="15052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Forme libre 29"/>
          <p:cNvSpPr/>
          <p:nvPr/>
        </p:nvSpPr>
        <p:spPr>
          <a:xfrm>
            <a:off x="-1106311" y="4634089"/>
            <a:ext cx="1012237" cy="692385"/>
          </a:xfrm>
          <a:custGeom>
            <a:avLst/>
            <a:gdLst>
              <a:gd name="connsiteX0" fmla="*/ 22578 w 1012237"/>
              <a:gd name="connsiteY0" fmla="*/ 50800 h 692385"/>
              <a:gd name="connsiteX1" fmla="*/ 237067 w 1012237"/>
              <a:gd name="connsiteY1" fmla="*/ 163689 h 692385"/>
              <a:gd name="connsiteX2" fmla="*/ 474133 w 1012237"/>
              <a:gd name="connsiteY2" fmla="*/ 524933 h 692385"/>
              <a:gd name="connsiteX3" fmla="*/ 993422 w 1012237"/>
              <a:gd name="connsiteY3" fmla="*/ 671689 h 692385"/>
              <a:gd name="connsiteX4" fmla="*/ 361244 w 1012237"/>
              <a:gd name="connsiteY4" fmla="*/ 649111 h 692385"/>
              <a:gd name="connsiteX5" fmla="*/ 101600 w 1012237"/>
              <a:gd name="connsiteY5" fmla="*/ 468489 h 692385"/>
              <a:gd name="connsiteX6" fmla="*/ 22578 w 1012237"/>
              <a:gd name="connsiteY6" fmla="*/ 50800 h 69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237" h="692385">
                <a:moveTo>
                  <a:pt x="22578" y="50800"/>
                </a:moveTo>
                <a:cubicBezTo>
                  <a:pt x="45156" y="0"/>
                  <a:pt x="161808" y="84667"/>
                  <a:pt x="237067" y="163689"/>
                </a:cubicBezTo>
                <a:cubicBezTo>
                  <a:pt x="312326" y="242711"/>
                  <a:pt x="348074" y="440266"/>
                  <a:pt x="474133" y="524933"/>
                </a:cubicBezTo>
                <a:cubicBezTo>
                  <a:pt x="600192" y="609600"/>
                  <a:pt x="1012237" y="650993"/>
                  <a:pt x="993422" y="671689"/>
                </a:cubicBezTo>
                <a:cubicBezTo>
                  <a:pt x="974607" y="692385"/>
                  <a:pt x="509881" y="682978"/>
                  <a:pt x="361244" y="649111"/>
                </a:cubicBezTo>
                <a:cubicBezTo>
                  <a:pt x="212607" y="615244"/>
                  <a:pt x="159926" y="570089"/>
                  <a:pt x="101600" y="468489"/>
                </a:cubicBezTo>
                <a:cubicBezTo>
                  <a:pt x="43274" y="366889"/>
                  <a:pt x="0" y="101600"/>
                  <a:pt x="22578" y="5080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179512" y="4149080"/>
            <a:ext cx="1584176" cy="158417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3" name="Connecteur droit 32"/>
          <p:cNvCxnSpPr>
            <a:stCxn id="31" idx="1"/>
            <a:endCxn id="31" idx="5"/>
          </p:cNvCxnSpPr>
          <p:nvPr/>
        </p:nvCxnSpPr>
        <p:spPr>
          <a:xfrm>
            <a:off x="411509" y="4381077"/>
            <a:ext cx="1120182" cy="11201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31" idx="0"/>
            <a:endCxn id="31" idx="4"/>
          </p:cNvCxnSpPr>
          <p:nvPr/>
        </p:nvCxnSpPr>
        <p:spPr>
          <a:xfrm>
            <a:off x="971600" y="4149080"/>
            <a:ext cx="0" cy="1584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31" idx="7"/>
            <a:endCxn id="31" idx="3"/>
          </p:cNvCxnSpPr>
          <p:nvPr/>
        </p:nvCxnSpPr>
        <p:spPr>
          <a:xfrm flipH="1">
            <a:off x="411509" y="4381077"/>
            <a:ext cx="1120182" cy="11201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31" idx="2"/>
            <a:endCxn id="31" idx="6"/>
          </p:cNvCxnSpPr>
          <p:nvPr/>
        </p:nvCxnSpPr>
        <p:spPr>
          <a:xfrm>
            <a:off x="179512" y="4941168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7452320" y="4077072"/>
            <a:ext cx="1691680" cy="158417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7" name="Connecteur droit 46"/>
          <p:cNvCxnSpPr>
            <a:stCxn id="45" idx="1"/>
            <a:endCxn id="45" idx="5"/>
          </p:cNvCxnSpPr>
          <p:nvPr/>
        </p:nvCxnSpPr>
        <p:spPr>
          <a:xfrm>
            <a:off x="7700061" y="4309069"/>
            <a:ext cx="1196198" cy="11201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45" idx="3"/>
            <a:endCxn id="45" idx="7"/>
          </p:cNvCxnSpPr>
          <p:nvPr/>
        </p:nvCxnSpPr>
        <p:spPr>
          <a:xfrm flipV="1">
            <a:off x="7700061" y="4309069"/>
            <a:ext cx="1196198" cy="11201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45" idx="0"/>
            <a:endCxn id="45" idx="4"/>
          </p:cNvCxnSpPr>
          <p:nvPr/>
        </p:nvCxnSpPr>
        <p:spPr>
          <a:xfrm>
            <a:off x="8298160" y="4077072"/>
            <a:ext cx="0" cy="1584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45" idx="2"/>
            <a:endCxn id="45" idx="6"/>
          </p:cNvCxnSpPr>
          <p:nvPr/>
        </p:nvCxnSpPr>
        <p:spPr>
          <a:xfrm>
            <a:off x="7452320" y="4869160"/>
            <a:ext cx="16916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orme libre 57"/>
          <p:cNvSpPr/>
          <p:nvPr/>
        </p:nvSpPr>
        <p:spPr>
          <a:xfrm>
            <a:off x="9900356" y="4440297"/>
            <a:ext cx="688622" cy="795866"/>
          </a:xfrm>
          <a:custGeom>
            <a:avLst/>
            <a:gdLst>
              <a:gd name="connsiteX0" fmla="*/ 79022 w 688622"/>
              <a:gd name="connsiteY0" fmla="*/ 41392 h 795866"/>
              <a:gd name="connsiteX1" fmla="*/ 22577 w 688622"/>
              <a:gd name="connsiteY1" fmla="*/ 312325 h 795866"/>
              <a:gd name="connsiteX2" fmla="*/ 11288 w 688622"/>
              <a:gd name="connsiteY2" fmla="*/ 775170 h 795866"/>
              <a:gd name="connsiteX3" fmla="*/ 0 w 688622"/>
              <a:gd name="connsiteY3" fmla="*/ 334903 h 795866"/>
              <a:gd name="connsiteX4" fmla="*/ 11288 w 688622"/>
              <a:gd name="connsiteY4" fmla="*/ 571970 h 795866"/>
              <a:gd name="connsiteX5" fmla="*/ 45155 w 688622"/>
              <a:gd name="connsiteY5" fmla="*/ 696147 h 795866"/>
              <a:gd name="connsiteX6" fmla="*/ 237066 w 688622"/>
              <a:gd name="connsiteY6" fmla="*/ 786459 h 795866"/>
              <a:gd name="connsiteX7" fmla="*/ 632177 w 688622"/>
              <a:gd name="connsiteY7" fmla="*/ 639703 h 795866"/>
              <a:gd name="connsiteX8" fmla="*/ 575733 w 688622"/>
              <a:gd name="connsiteY8" fmla="*/ 538103 h 795866"/>
              <a:gd name="connsiteX9" fmla="*/ 575733 w 688622"/>
              <a:gd name="connsiteY9" fmla="*/ 492947 h 795866"/>
              <a:gd name="connsiteX10" fmla="*/ 428977 w 688622"/>
              <a:gd name="connsiteY10" fmla="*/ 436503 h 795866"/>
              <a:gd name="connsiteX11" fmla="*/ 406400 w 688622"/>
              <a:gd name="connsiteY11" fmla="*/ 63970 h 795866"/>
              <a:gd name="connsiteX12" fmla="*/ 79022 w 688622"/>
              <a:gd name="connsiteY12" fmla="*/ 41392 h 79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622" h="795866">
                <a:moveTo>
                  <a:pt x="79022" y="41392"/>
                </a:moveTo>
                <a:cubicBezTo>
                  <a:pt x="15052" y="82785"/>
                  <a:pt x="33866" y="190029"/>
                  <a:pt x="22577" y="312325"/>
                </a:cubicBezTo>
                <a:cubicBezTo>
                  <a:pt x="11288" y="434621"/>
                  <a:pt x="15051" y="771407"/>
                  <a:pt x="11288" y="775170"/>
                </a:cubicBezTo>
                <a:cubicBezTo>
                  <a:pt x="7525" y="778933"/>
                  <a:pt x="0" y="368770"/>
                  <a:pt x="0" y="334903"/>
                </a:cubicBezTo>
                <a:cubicBezTo>
                  <a:pt x="0" y="301036"/>
                  <a:pt x="3762" y="511763"/>
                  <a:pt x="11288" y="571970"/>
                </a:cubicBezTo>
                <a:cubicBezTo>
                  <a:pt x="18814" y="632177"/>
                  <a:pt x="7525" y="660399"/>
                  <a:pt x="45155" y="696147"/>
                </a:cubicBezTo>
                <a:cubicBezTo>
                  <a:pt x="82785" y="731895"/>
                  <a:pt x="139229" y="795866"/>
                  <a:pt x="237066" y="786459"/>
                </a:cubicBezTo>
                <a:cubicBezTo>
                  <a:pt x="334903" y="777052"/>
                  <a:pt x="575733" y="681096"/>
                  <a:pt x="632177" y="639703"/>
                </a:cubicBezTo>
                <a:cubicBezTo>
                  <a:pt x="688622" y="598310"/>
                  <a:pt x="585140" y="562562"/>
                  <a:pt x="575733" y="538103"/>
                </a:cubicBezTo>
                <a:cubicBezTo>
                  <a:pt x="566326" y="513644"/>
                  <a:pt x="600192" y="509880"/>
                  <a:pt x="575733" y="492947"/>
                </a:cubicBezTo>
                <a:cubicBezTo>
                  <a:pt x="551274" y="476014"/>
                  <a:pt x="457199" y="507999"/>
                  <a:pt x="428977" y="436503"/>
                </a:cubicBezTo>
                <a:cubicBezTo>
                  <a:pt x="400755" y="365007"/>
                  <a:pt x="459082" y="127940"/>
                  <a:pt x="406400" y="63970"/>
                </a:cubicBezTo>
                <a:cubicBezTo>
                  <a:pt x="353719" y="0"/>
                  <a:pt x="142993" y="0"/>
                  <a:pt x="79022" y="4139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Forme libre 58"/>
          <p:cNvSpPr/>
          <p:nvPr/>
        </p:nvSpPr>
        <p:spPr>
          <a:xfrm>
            <a:off x="9922933" y="4871156"/>
            <a:ext cx="413926" cy="229540"/>
          </a:xfrm>
          <a:custGeom>
            <a:avLst/>
            <a:gdLst>
              <a:gd name="connsiteX0" fmla="*/ 0 w 413926"/>
              <a:gd name="connsiteY0" fmla="*/ 220133 h 229540"/>
              <a:gd name="connsiteX1" fmla="*/ 293511 w 413926"/>
              <a:gd name="connsiteY1" fmla="*/ 197555 h 229540"/>
              <a:gd name="connsiteX2" fmla="*/ 395111 w 413926"/>
              <a:gd name="connsiteY2" fmla="*/ 28222 h 229540"/>
              <a:gd name="connsiteX3" fmla="*/ 406400 w 413926"/>
              <a:gd name="connsiteY3" fmla="*/ 28222 h 22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926" h="229540">
                <a:moveTo>
                  <a:pt x="0" y="220133"/>
                </a:moveTo>
                <a:cubicBezTo>
                  <a:pt x="113829" y="224836"/>
                  <a:pt x="227659" y="229540"/>
                  <a:pt x="293511" y="197555"/>
                </a:cubicBezTo>
                <a:cubicBezTo>
                  <a:pt x="359363" y="165570"/>
                  <a:pt x="376296" y="56444"/>
                  <a:pt x="395111" y="28222"/>
                </a:cubicBezTo>
                <a:cubicBezTo>
                  <a:pt x="413926" y="0"/>
                  <a:pt x="410163" y="14111"/>
                  <a:pt x="406400" y="28222"/>
                </a:cubicBezTo>
              </a:path>
            </a:pathLst>
          </a:cu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0" name="Forme libre 59"/>
          <p:cNvSpPr/>
          <p:nvPr/>
        </p:nvSpPr>
        <p:spPr>
          <a:xfrm>
            <a:off x="9271941" y="3559764"/>
            <a:ext cx="1172162" cy="462844"/>
          </a:xfrm>
          <a:custGeom>
            <a:avLst/>
            <a:gdLst>
              <a:gd name="connsiteX0" fmla="*/ 63970 w 1172162"/>
              <a:gd name="connsiteY0" fmla="*/ 41392 h 462844"/>
              <a:gd name="connsiteX1" fmla="*/ 775170 w 1172162"/>
              <a:gd name="connsiteY1" fmla="*/ 131703 h 462844"/>
              <a:gd name="connsiteX2" fmla="*/ 1023526 w 1172162"/>
              <a:gd name="connsiteY2" fmla="*/ 233303 h 462844"/>
              <a:gd name="connsiteX3" fmla="*/ 944503 w 1172162"/>
              <a:gd name="connsiteY3" fmla="*/ 222014 h 462844"/>
              <a:gd name="connsiteX4" fmla="*/ 1079970 w 1172162"/>
              <a:gd name="connsiteY4" fmla="*/ 436503 h 462844"/>
              <a:gd name="connsiteX5" fmla="*/ 391348 w 1172162"/>
              <a:gd name="connsiteY5" fmla="*/ 380058 h 462844"/>
              <a:gd name="connsiteX6" fmla="*/ 63970 w 1172162"/>
              <a:gd name="connsiteY6" fmla="*/ 41392 h 46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2162" h="462844">
                <a:moveTo>
                  <a:pt x="63970" y="41392"/>
                </a:moveTo>
                <a:cubicBezTo>
                  <a:pt x="127940" y="0"/>
                  <a:pt x="615244" y="99718"/>
                  <a:pt x="775170" y="131703"/>
                </a:cubicBezTo>
                <a:cubicBezTo>
                  <a:pt x="935096" y="163688"/>
                  <a:pt x="995304" y="218251"/>
                  <a:pt x="1023526" y="233303"/>
                </a:cubicBezTo>
                <a:cubicBezTo>
                  <a:pt x="1051748" y="248355"/>
                  <a:pt x="935096" y="188147"/>
                  <a:pt x="944503" y="222014"/>
                </a:cubicBezTo>
                <a:cubicBezTo>
                  <a:pt x="953910" y="255881"/>
                  <a:pt x="1172162" y="410162"/>
                  <a:pt x="1079970" y="436503"/>
                </a:cubicBezTo>
                <a:cubicBezTo>
                  <a:pt x="987778" y="462844"/>
                  <a:pt x="560681" y="445910"/>
                  <a:pt x="391348" y="380058"/>
                </a:cubicBezTo>
                <a:cubicBezTo>
                  <a:pt x="222015" y="314206"/>
                  <a:pt x="0" y="82784"/>
                  <a:pt x="63970" y="4139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1" name="Forme libre 60"/>
          <p:cNvSpPr/>
          <p:nvPr/>
        </p:nvSpPr>
        <p:spPr>
          <a:xfrm>
            <a:off x="5213585" y="1928519"/>
            <a:ext cx="2231437" cy="1185333"/>
          </a:xfrm>
          <a:custGeom>
            <a:avLst/>
            <a:gdLst>
              <a:gd name="connsiteX0" fmla="*/ 295393 w 2231437"/>
              <a:gd name="connsiteY0" fmla="*/ 126059 h 1185333"/>
              <a:gd name="connsiteX1" fmla="*/ 159926 w 2231437"/>
              <a:gd name="connsiteY1" fmla="*/ 182503 h 1185333"/>
              <a:gd name="connsiteX2" fmla="*/ 295393 w 2231437"/>
              <a:gd name="connsiteY2" fmla="*/ 261525 h 1185333"/>
              <a:gd name="connsiteX3" fmla="*/ 1221082 w 2231437"/>
              <a:gd name="connsiteY3" fmla="*/ 792103 h 1185333"/>
              <a:gd name="connsiteX4" fmla="*/ 1695215 w 2231437"/>
              <a:gd name="connsiteY4" fmla="*/ 1142059 h 1185333"/>
              <a:gd name="connsiteX5" fmla="*/ 2112904 w 2231437"/>
              <a:gd name="connsiteY5" fmla="*/ 1051748 h 1185333"/>
              <a:gd name="connsiteX6" fmla="*/ 1932282 w 2231437"/>
              <a:gd name="connsiteY6" fmla="*/ 938859 h 1185333"/>
              <a:gd name="connsiteX7" fmla="*/ 295393 w 2231437"/>
              <a:gd name="connsiteY7" fmla="*/ 126059 h 118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1437" h="1185333">
                <a:moveTo>
                  <a:pt x="295393" y="126059"/>
                </a:moveTo>
                <a:cubicBezTo>
                  <a:pt x="0" y="0"/>
                  <a:pt x="159926" y="159925"/>
                  <a:pt x="159926" y="182503"/>
                </a:cubicBezTo>
                <a:cubicBezTo>
                  <a:pt x="159926" y="205081"/>
                  <a:pt x="295393" y="261525"/>
                  <a:pt x="295393" y="261525"/>
                </a:cubicBezTo>
                <a:cubicBezTo>
                  <a:pt x="472252" y="363125"/>
                  <a:pt x="987778" y="645347"/>
                  <a:pt x="1221082" y="792103"/>
                </a:cubicBezTo>
                <a:cubicBezTo>
                  <a:pt x="1454386" y="938859"/>
                  <a:pt x="1546578" y="1098785"/>
                  <a:pt x="1695215" y="1142059"/>
                </a:cubicBezTo>
                <a:cubicBezTo>
                  <a:pt x="1843852" y="1185333"/>
                  <a:pt x="2073393" y="1085615"/>
                  <a:pt x="2112904" y="1051748"/>
                </a:cubicBezTo>
                <a:cubicBezTo>
                  <a:pt x="2152415" y="1017881"/>
                  <a:pt x="2231437" y="1091259"/>
                  <a:pt x="1932282" y="938859"/>
                </a:cubicBezTo>
                <a:cubicBezTo>
                  <a:pt x="1633127" y="786459"/>
                  <a:pt x="590786" y="252118"/>
                  <a:pt x="295393" y="1260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Forme libre 61"/>
          <p:cNvSpPr/>
          <p:nvPr/>
        </p:nvSpPr>
        <p:spPr>
          <a:xfrm>
            <a:off x="3166534" y="3456282"/>
            <a:ext cx="634059" cy="270932"/>
          </a:xfrm>
          <a:custGeom>
            <a:avLst/>
            <a:gdLst>
              <a:gd name="connsiteX0" fmla="*/ 491066 w 634059"/>
              <a:gd name="connsiteY0" fmla="*/ 77140 h 270932"/>
              <a:gd name="connsiteX1" fmla="*/ 400755 w 634059"/>
              <a:gd name="connsiteY1" fmla="*/ 20696 h 270932"/>
              <a:gd name="connsiteX2" fmla="*/ 220133 w 634059"/>
              <a:gd name="connsiteY2" fmla="*/ 31985 h 270932"/>
              <a:gd name="connsiteX3" fmla="*/ 62088 w 634059"/>
              <a:gd name="connsiteY3" fmla="*/ 65851 h 270932"/>
              <a:gd name="connsiteX4" fmla="*/ 16933 w 634059"/>
              <a:gd name="connsiteY4" fmla="*/ 156162 h 270932"/>
              <a:gd name="connsiteX5" fmla="*/ 163688 w 634059"/>
              <a:gd name="connsiteY5" fmla="*/ 167451 h 270932"/>
              <a:gd name="connsiteX6" fmla="*/ 186266 w 634059"/>
              <a:gd name="connsiteY6" fmla="*/ 257762 h 270932"/>
              <a:gd name="connsiteX7" fmla="*/ 423333 w 634059"/>
              <a:gd name="connsiteY7" fmla="*/ 246474 h 270932"/>
              <a:gd name="connsiteX8" fmla="*/ 491066 w 634059"/>
              <a:gd name="connsiteY8" fmla="*/ 190029 h 270932"/>
              <a:gd name="connsiteX9" fmla="*/ 615244 w 634059"/>
              <a:gd name="connsiteY9" fmla="*/ 178740 h 270932"/>
              <a:gd name="connsiteX10" fmla="*/ 603955 w 634059"/>
              <a:gd name="connsiteY10" fmla="*/ 20696 h 270932"/>
              <a:gd name="connsiteX11" fmla="*/ 491066 w 634059"/>
              <a:gd name="connsiteY11" fmla="*/ 77140 h 27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4059" h="270932">
                <a:moveTo>
                  <a:pt x="491066" y="77140"/>
                </a:moveTo>
                <a:cubicBezTo>
                  <a:pt x="457199" y="77140"/>
                  <a:pt x="445910" y="28222"/>
                  <a:pt x="400755" y="20696"/>
                </a:cubicBezTo>
                <a:cubicBezTo>
                  <a:pt x="355600" y="13170"/>
                  <a:pt x="276578" y="24459"/>
                  <a:pt x="220133" y="31985"/>
                </a:cubicBezTo>
                <a:cubicBezTo>
                  <a:pt x="163688" y="39511"/>
                  <a:pt x="95955" y="45155"/>
                  <a:pt x="62088" y="65851"/>
                </a:cubicBezTo>
                <a:cubicBezTo>
                  <a:pt x="28221" y="86547"/>
                  <a:pt x="0" y="139229"/>
                  <a:pt x="16933" y="156162"/>
                </a:cubicBezTo>
                <a:cubicBezTo>
                  <a:pt x="33866" y="173095"/>
                  <a:pt x="135466" y="150518"/>
                  <a:pt x="163688" y="167451"/>
                </a:cubicBezTo>
                <a:cubicBezTo>
                  <a:pt x="191910" y="184384"/>
                  <a:pt x="142992" y="244592"/>
                  <a:pt x="186266" y="257762"/>
                </a:cubicBezTo>
                <a:cubicBezTo>
                  <a:pt x="229540" y="270932"/>
                  <a:pt x="372533" y="257763"/>
                  <a:pt x="423333" y="246474"/>
                </a:cubicBezTo>
                <a:cubicBezTo>
                  <a:pt x="474133" y="235185"/>
                  <a:pt x="459081" y="201318"/>
                  <a:pt x="491066" y="190029"/>
                </a:cubicBezTo>
                <a:cubicBezTo>
                  <a:pt x="523051" y="178740"/>
                  <a:pt x="596429" y="206962"/>
                  <a:pt x="615244" y="178740"/>
                </a:cubicBezTo>
                <a:cubicBezTo>
                  <a:pt x="634059" y="150518"/>
                  <a:pt x="619007" y="41392"/>
                  <a:pt x="603955" y="20696"/>
                </a:cubicBezTo>
                <a:cubicBezTo>
                  <a:pt x="588903" y="0"/>
                  <a:pt x="524933" y="77140"/>
                  <a:pt x="491066" y="7714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Forme libre 62"/>
          <p:cNvSpPr/>
          <p:nvPr/>
        </p:nvSpPr>
        <p:spPr>
          <a:xfrm>
            <a:off x="5699007" y="3004726"/>
            <a:ext cx="457200" cy="270934"/>
          </a:xfrm>
          <a:custGeom>
            <a:avLst/>
            <a:gdLst>
              <a:gd name="connsiteX0" fmla="*/ 114771 w 457200"/>
              <a:gd name="connsiteY0" fmla="*/ 43274 h 270934"/>
              <a:gd name="connsiteX1" fmla="*/ 47037 w 457200"/>
              <a:gd name="connsiteY1" fmla="*/ 269052 h 270934"/>
              <a:gd name="connsiteX2" fmla="*/ 396993 w 457200"/>
              <a:gd name="connsiteY2" fmla="*/ 54563 h 270934"/>
              <a:gd name="connsiteX3" fmla="*/ 408282 w 457200"/>
              <a:gd name="connsiteY3" fmla="*/ 9407 h 270934"/>
              <a:gd name="connsiteX4" fmla="*/ 114771 w 457200"/>
              <a:gd name="connsiteY4" fmla="*/ 43274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" h="270934">
                <a:moveTo>
                  <a:pt x="114771" y="43274"/>
                </a:moveTo>
                <a:cubicBezTo>
                  <a:pt x="54564" y="86548"/>
                  <a:pt x="0" y="267171"/>
                  <a:pt x="47037" y="269052"/>
                </a:cubicBezTo>
                <a:cubicBezTo>
                  <a:pt x="94074" y="270934"/>
                  <a:pt x="336786" y="97837"/>
                  <a:pt x="396993" y="54563"/>
                </a:cubicBezTo>
                <a:cubicBezTo>
                  <a:pt x="457200" y="11289"/>
                  <a:pt x="455319" y="13170"/>
                  <a:pt x="408282" y="9407"/>
                </a:cubicBezTo>
                <a:cubicBezTo>
                  <a:pt x="361245" y="5644"/>
                  <a:pt x="174978" y="0"/>
                  <a:pt x="114771" y="4327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5" name="Forme libre 64"/>
          <p:cNvSpPr/>
          <p:nvPr/>
        </p:nvSpPr>
        <p:spPr>
          <a:xfrm>
            <a:off x="5544726" y="2690518"/>
            <a:ext cx="658519" cy="370652"/>
          </a:xfrm>
          <a:custGeom>
            <a:avLst/>
            <a:gdLst>
              <a:gd name="connsiteX0" fmla="*/ 9407 w 658519"/>
              <a:gd name="connsiteY0" fmla="*/ 323615 h 370652"/>
              <a:gd name="connsiteX1" fmla="*/ 88430 w 658519"/>
              <a:gd name="connsiteY1" fmla="*/ 75260 h 370652"/>
              <a:gd name="connsiteX2" fmla="*/ 246474 w 658519"/>
              <a:gd name="connsiteY2" fmla="*/ 7526 h 370652"/>
              <a:gd name="connsiteX3" fmla="*/ 585141 w 658519"/>
              <a:gd name="connsiteY3" fmla="*/ 120415 h 370652"/>
              <a:gd name="connsiteX4" fmla="*/ 585141 w 658519"/>
              <a:gd name="connsiteY4" fmla="*/ 323615 h 370652"/>
              <a:gd name="connsiteX5" fmla="*/ 144874 w 658519"/>
              <a:gd name="connsiteY5" fmla="*/ 357482 h 370652"/>
              <a:gd name="connsiteX6" fmla="*/ 9407 w 658519"/>
              <a:gd name="connsiteY6" fmla="*/ 323615 h 37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8519" h="370652">
                <a:moveTo>
                  <a:pt x="9407" y="323615"/>
                </a:moveTo>
                <a:cubicBezTo>
                  <a:pt x="0" y="276578"/>
                  <a:pt x="48919" y="127941"/>
                  <a:pt x="88430" y="75260"/>
                </a:cubicBezTo>
                <a:cubicBezTo>
                  <a:pt x="127941" y="22579"/>
                  <a:pt x="163689" y="0"/>
                  <a:pt x="246474" y="7526"/>
                </a:cubicBezTo>
                <a:cubicBezTo>
                  <a:pt x="329259" y="15052"/>
                  <a:pt x="528697" y="67734"/>
                  <a:pt x="585141" y="120415"/>
                </a:cubicBezTo>
                <a:cubicBezTo>
                  <a:pt x="641585" y="173096"/>
                  <a:pt x="658519" y="284104"/>
                  <a:pt x="585141" y="323615"/>
                </a:cubicBezTo>
                <a:cubicBezTo>
                  <a:pt x="511763" y="363126"/>
                  <a:pt x="240830" y="361245"/>
                  <a:pt x="144874" y="357482"/>
                </a:cubicBezTo>
                <a:cubicBezTo>
                  <a:pt x="48918" y="353719"/>
                  <a:pt x="18814" y="370652"/>
                  <a:pt x="9407" y="323615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6" name="Forme libre 65"/>
          <p:cNvSpPr/>
          <p:nvPr/>
        </p:nvSpPr>
        <p:spPr>
          <a:xfrm>
            <a:off x="-45156" y="2048933"/>
            <a:ext cx="2698045" cy="952030"/>
          </a:xfrm>
          <a:custGeom>
            <a:avLst/>
            <a:gdLst>
              <a:gd name="connsiteX0" fmla="*/ 2370667 w 2698045"/>
              <a:gd name="connsiteY0" fmla="*/ 95956 h 952030"/>
              <a:gd name="connsiteX1" fmla="*/ 2460978 w 2698045"/>
              <a:gd name="connsiteY1" fmla="*/ 163689 h 952030"/>
              <a:gd name="connsiteX2" fmla="*/ 2325512 w 2698045"/>
              <a:gd name="connsiteY2" fmla="*/ 208845 h 952030"/>
              <a:gd name="connsiteX3" fmla="*/ 304800 w 2698045"/>
              <a:gd name="connsiteY3" fmla="*/ 863600 h 952030"/>
              <a:gd name="connsiteX4" fmla="*/ 496712 w 2698045"/>
              <a:gd name="connsiteY4" fmla="*/ 739423 h 952030"/>
              <a:gd name="connsiteX5" fmla="*/ 2370667 w 2698045"/>
              <a:gd name="connsiteY5" fmla="*/ 95956 h 95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8045" h="952030">
                <a:moveTo>
                  <a:pt x="2370667" y="95956"/>
                </a:moveTo>
                <a:cubicBezTo>
                  <a:pt x="2698045" y="0"/>
                  <a:pt x="2468504" y="144874"/>
                  <a:pt x="2460978" y="163689"/>
                </a:cubicBezTo>
                <a:cubicBezTo>
                  <a:pt x="2453452" y="182504"/>
                  <a:pt x="2325512" y="208845"/>
                  <a:pt x="2325512" y="208845"/>
                </a:cubicBezTo>
                <a:lnTo>
                  <a:pt x="304800" y="863600"/>
                </a:lnTo>
                <a:cubicBezTo>
                  <a:pt x="0" y="952030"/>
                  <a:pt x="148638" y="867364"/>
                  <a:pt x="496712" y="739423"/>
                </a:cubicBezTo>
                <a:cubicBezTo>
                  <a:pt x="844786" y="611482"/>
                  <a:pt x="2043289" y="191912"/>
                  <a:pt x="2370667" y="9595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ZoneTexte 66"/>
          <p:cNvSpPr txBox="1"/>
          <p:nvPr/>
        </p:nvSpPr>
        <p:spPr>
          <a:xfrm>
            <a:off x="2483768" y="62373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JOANTHAN PARADIS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</Words>
  <Application>Microsoft Office PowerPoint</Application>
  <PresentationFormat>Affichage à l'écran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2019-09-16T15:21:07Z</dcterms:created>
  <dcterms:modified xsi:type="dcterms:W3CDTF">2019-09-16T16:14:20Z</dcterms:modified>
</cp:coreProperties>
</file>