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BE9F-5D59-4E70-B690-29B5BAAFCAD2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F0B4-5193-4CB8-BC3B-CEFBCCAF3CB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BE9F-5D59-4E70-B690-29B5BAAFCAD2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F0B4-5193-4CB8-BC3B-CEFBCCAF3CB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BE9F-5D59-4E70-B690-29B5BAAFCAD2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F0B4-5193-4CB8-BC3B-CEFBCCAF3CB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BE9F-5D59-4E70-B690-29B5BAAFCAD2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F0B4-5193-4CB8-BC3B-CEFBCCAF3CB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BE9F-5D59-4E70-B690-29B5BAAFCAD2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F0B4-5193-4CB8-BC3B-CEFBCCAF3CB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BE9F-5D59-4E70-B690-29B5BAAFCAD2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F0B4-5193-4CB8-BC3B-CEFBCCAF3CB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BE9F-5D59-4E70-B690-29B5BAAFCAD2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F0B4-5193-4CB8-BC3B-CEFBCCAF3CB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BE9F-5D59-4E70-B690-29B5BAAFCAD2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F0B4-5193-4CB8-BC3B-CEFBCCAF3CB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BE9F-5D59-4E70-B690-29B5BAAFCAD2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F0B4-5193-4CB8-BC3B-CEFBCCAF3CB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BE9F-5D59-4E70-B690-29B5BAAFCAD2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F0B4-5193-4CB8-BC3B-CEFBCCAF3CB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BE9F-5D59-4E70-B690-29B5BAAFCAD2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F0B4-5193-4CB8-BC3B-CEFBCCAF3CB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5BE9F-5D59-4E70-B690-29B5BAAFCAD2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5F0B4-5193-4CB8-BC3B-CEFBCCAF3CBA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fr-CA" dirty="0" smtClean="0"/>
              <a:t>Projet C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700808"/>
            <a:ext cx="6400800" cy="720080"/>
          </a:xfrm>
          <a:noFill/>
        </p:spPr>
        <p:txBody>
          <a:bodyPr/>
          <a:lstStyle/>
          <a:p>
            <a:r>
              <a:rPr lang="fr-CA" dirty="0" err="1" smtClean="0">
                <a:solidFill>
                  <a:schemeClr val="tx1"/>
                </a:solidFill>
              </a:rPr>
              <a:t>Little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fighter</a:t>
            </a:r>
            <a:r>
              <a:rPr lang="fr-CA" dirty="0" smtClean="0">
                <a:solidFill>
                  <a:schemeClr val="tx1"/>
                </a:solidFill>
              </a:rPr>
              <a:t> fait par Jonathan Paradis</a:t>
            </a:r>
            <a:endParaRPr lang="fr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6192688"/>
          </a:xfrm>
        </p:spPr>
        <p:txBody>
          <a:bodyPr/>
          <a:lstStyle/>
          <a:p>
            <a:pPr>
              <a:buNone/>
            </a:pPr>
            <a:r>
              <a:rPr lang="fr-CA" dirty="0" smtClean="0"/>
              <a:t>Quelle fut la conséquence</a:t>
            </a:r>
          </a:p>
          <a:p>
            <a:pPr>
              <a:buNone/>
            </a:pPr>
            <a:endParaRPr lang="fr-CA" dirty="0"/>
          </a:p>
          <a:p>
            <a:pPr>
              <a:buNone/>
            </a:pPr>
            <a:r>
              <a:rPr lang="fr-CA" dirty="0" smtClean="0"/>
              <a:t>La mort </a:t>
            </a:r>
            <a:r>
              <a:rPr lang="fr-CA" smtClean="0"/>
              <a:t>d’un photographe </a:t>
            </a:r>
            <a:endParaRPr lang="fr-CA" dirty="0" smtClean="0"/>
          </a:p>
          <a:p>
            <a:pPr>
              <a:buNone/>
            </a:pPr>
            <a:endParaRPr lang="fr-CA" dirty="0"/>
          </a:p>
          <a:p>
            <a:pPr>
              <a:buNone/>
            </a:pPr>
            <a:endParaRPr lang="fr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904656"/>
          </a:xfrm>
        </p:spPr>
        <p:txBody>
          <a:bodyPr/>
          <a:lstStyle/>
          <a:p>
            <a:pPr>
              <a:buNone/>
            </a:pPr>
            <a:r>
              <a:rPr lang="fr-CA" dirty="0" smtClean="0"/>
              <a:t>Où ça se produit</a:t>
            </a:r>
          </a:p>
          <a:p>
            <a:pPr>
              <a:buNone/>
            </a:pPr>
            <a:endParaRPr lang="fr-CA" dirty="0"/>
          </a:p>
          <a:p>
            <a:pPr>
              <a:buNone/>
            </a:pPr>
            <a:r>
              <a:rPr lang="fr-CA" dirty="0" smtClean="0"/>
              <a:t>Nouvelle-Zélande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6408712"/>
          </a:xfrm>
        </p:spPr>
        <p:txBody>
          <a:bodyPr/>
          <a:lstStyle/>
          <a:p>
            <a:pPr>
              <a:buNone/>
            </a:pPr>
            <a:r>
              <a:rPr lang="fr-CA" dirty="0" smtClean="0"/>
              <a:t>Trouve la phrase en anglais qui dit que ça devrait </a:t>
            </a:r>
            <a:r>
              <a:rPr lang="fr-CA" dirty="0" err="1" smtClean="0"/>
              <a:t>etre</a:t>
            </a:r>
            <a:r>
              <a:rPr lang="fr-CA" dirty="0" smtClean="0"/>
              <a:t> un bateau.</a:t>
            </a:r>
          </a:p>
          <a:p>
            <a:pPr>
              <a:buNone/>
            </a:pPr>
            <a:endParaRPr lang="fr-CA" dirty="0"/>
          </a:p>
          <a:p>
            <a:pPr>
              <a:buNone/>
            </a:pPr>
            <a:r>
              <a:rPr lang="en-US" dirty="0" smtClean="0"/>
              <a:t>AND YOU WERE ALWAYS ALONE OUT ON THE SEA 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408712"/>
          </a:xfrm>
        </p:spPr>
        <p:txBody>
          <a:bodyPr/>
          <a:lstStyle/>
          <a:p>
            <a:pPr>
              <a:buNone/>
            </a:pPr>
            <a:r>
              <a:rPr lang="fr-CA" dirty="0" smtClean="0"/>
              <a:t>Trouver deux phrase en anglais qui dit que ce bateau était pacifique</a:t>
            </a:r>
          </a:p>
          <a:p>
            <a:pPr>
              <a:buNone/>
            </a:pPr>
            <a:endParaRPr lang="fr-CA" dirty="0"/>
          </a:p>
          <a:p>
            <a:pPr>
              <a:buNone/>
            </a:pPr>
            <a:r>
              <a:rPr lang="en-US" dirty="0" smtClean="0"/>
              <a:t>WITHOUT A WEAPON IN YOUR HAND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YOU CAME TO FIGHT A WAR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88640"/>
            <a:ext cx="8291264" cy="6336704"/>
          </a:xfrm>
        </p:spPr>
        <p:txBody>
          <a:bodyPr/>
          <a:lstStyle/>
          <a:p>
            <a:pPr>
              <a:buNone/>
            </a:pPr>
            <a:r>
              <a:rPr lang="fr-CA" dirty="0" smtClean="0"/>
              <a:t>Qui chante cette chanson</a:t>
            </a:r>
          </a:p>
          <a:p>
            <a:pPr>
              <a:buNone/>
            </a:pPr>
            <a:endParaRPr lang="fr-CA" dirty="0"/>
          </a:p>
          <a:p>
            <a:pPr>
              <a:buNone/>
            </a:pPr>
            <a:r>
              <a:rPr lang="fr-CA" dirty="0" smtClean="0"/>
              <a:t>White Lion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8640"/>
            <a:ext cx="8219256" cy="6408712"/>
          </a:xfrm>
        </p:spPr>
        <p:txBody>
          <a:bodyPr/>
          <a:lstStyle/>
          <a:p>
            <a:pPr>
              <a:buNone/>
            </a:pPr>
            <a:r>
              <a:rPr lang="fr-CA" dirty="0" smtClean="0"/>
              <a:t>Le nom du bateau qui a inspirer cette chanson</a:t>
            </a:r>
          </a:p>
          <a:p>
            <a:pPr>
              <a:buNone/>
            </a:pPr>
            <a:endParaRPr lang="fr-CA" dirty="0"/>
          </a:p>
          <a:p>
            <a:pPr>
              <a:buNone/>
            </a:pPr>
            <a:r>
              <a:rPr lang="fr-CA" dirty="0" err="1" smtClean="0"/>
              <a:t>Rainbow</a:t>
            </a:r>
            <a:r>
              <a:rPr lang="fr-CA" dirty="0" smtClean="0"/>
              <a:t> </a:t>
            </a:r>
            <a:r>
              <a:rPr lang="fr-CA" dirty="0" err="1" smtClean="0"/>
              <a:t>Warrior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264696"/>
          </a:xfrm>
        </p:spPr>
        <p:txBody>
          <a:bodyPr/>
          <a:lstStyle/>
          <a:p>
            <a:pPr>
              <a:buNone/>
            </a:pPr>
            <a:r>
              <a:rPr lang="fr-CA" dirty="0" smtClean="0"/>
              <a:t>Pour qui  travaille-t-il ?</a:t>
            </a:r>
          </a:p>
          <a:p>
            <a:pPr>
              <a:buNone/>
            </a:pPr>
            <a:endParaRPr lang="fr-CA" dirty="0"/>
          </a:p>
          <a:p>
            <a:pPr>
              <a:buNone/>
            </a:pPr>
            <a:r>
              <a:rPr lang="fr-CA" dirty="0" err="1" smtClean="0"/>
              <a:t>GreenPeace</a:t>
            </a: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6264696"/>
          </a:xfrm>
        </p:spPr>
        <p:txBody>
          <a:bodyPr/>
          <a:lstStyle/>
          <a:p>
            <a:pPr>
              <a:buNone/>
            </a:pPr>
            <a:r>
              <a:rPr lang="fr-CA" dirty="0" smtClean="0"/>
              <a:t>Qu’a-t-il arrivé dans la nuit du 10 juillet 1985 ?</a:t>
            </a:r>
          </a:p>
          <a:p>
            <a:pPr>
              <a:buNone/>
            </a:pPr>
            <a:endParaRPr lang="fr-CA" dirty="0"/>
          </a:p>
          <a:p>
            <a:pPr>
              <a:buNone/>
            </a:pPr>
            <a:r>
              <a:rPr lang="fr-CA" dirty="0" smtClean="0"/>
              <a:t>Explosion du bateau </a:t>
            </a:r>
            <a:endParaRPr lang="fr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192688"/>
          </a:xfrm>
        </p:spPr>
        <p:txBody>
          <a:bodyPr/>
          <a:lstStyle/>
          <a:p>
            <a:pPr>
              <a:buNone/>
            </a:pPr>
            <a:r>
              <a:rPr lang="fr-CA" dirty="0" smtClean="0"/>
              <a:t>Qui a fait cela ?</a:t>
            </a:r>
          </a:p>
          <a:p>
            <a:pPr>
              <a:buNone/>
            </a:pPr>
            <a:endParaRPr lang="fr-CA" dirty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r>
              <a:rPr lang="fr-CA" dirty="0" smtClean="0"/>
              <a:t>Agent service secret Français</a:t>
            </a:r>
            <a:endParaRPr lang="fr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8640"/>
            <a:ext cx="8219256" cy="6408712"/>
          </a:xfrm>
        </p:spPr>
        <p:txBody>
          <a:bodyPr/>
          <a:lstStyle/>
          <a:p>
            <a:pPr>
              <a:buNone/>
            </a:pPr>
            <a:r>
              <a:rPr lang="fr-CA" dirty="0" smtClean="0"/>
              <a:t>Pour qui travaillait-t-il ?</a:t>
            </a:r>
          </a:p>
          <a:p>
            <a:pPr>
              <a:buNone/>
            </a:pPr>
            <a:endParaRPr lang="fr-CA" dirty="0"/>
          </a:p>
          <a:p>
            <a:pPr>
              <a:buNone/>
            </a:pPr>
            <a:r>
              <a:rPr lang="fr-CA" dirty="0" smtClean="0"/>
              <a:t>François </a:t>
            </a:r>
            <a:r>
              <a:rPr lang="fr-CA" dirty="0" err="1" smtClean="0"/>
              <a:t>Mitterand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118</Words>
  <Application>Microsoft Office PowerPoint</Application>
  <PresentationFormat>Affichage à l'écran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Projet C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C</dc:title>
  <dc:creator>CSBE</dc:creator>
  <cp:lastModifiedBy>CSBE</cp:lastModifiedBy>
  <cp:revision>3</cp:revision>
  <dcterms:created xsi:type="dcterms:W3CDTF">2019-11-29T13:57:38Z</dcterms:created>
  <dcterms:modified xsi:type="dcterms:W3CDTF">2019-11-29T14:17:43Z</dcterms:modified>
</cp:coreProperties>
</file>