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0504-F371-49B8-9786-7F4D6898F41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C9FD-7711-4825-9639-1CBA75C51D86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a/url?sa=i&amp;rct=j&amp;q=&amp;esrc=s&amp;source=images&amp;cd=&amp;ved=2ahUKEwj2mqSpgufkAhWQuZ4KHSutCfUQjRx6BAgBEAQ&amp;url=https%3A%2F%2Factu.fr%2Fnormandie%2Fvillers-sur-mer_14754%2Fla-question-pas-bete-une-etoile-filante-cest-une-etoile-part-voyage_26222295.html&amp;psig=AOvVaw3TZTwhJbki81A67tcwDWma&amp;ust=15693306328889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rct=j&amp;q=&amp;esrc=s&amp;source=images&amp;cd=&amp;cad=rja&amp;uact=8&amp;ved=2ahUKEwjL3oLQgufkAhXBpJ4KHdO3CyEQjRx6BAgBEAQ&amp;url=https%3A%2F%2Fwww.civitatis.com%2Ffr%2Freykjavik%2Fsecret-lagoon-aurore-boreale%2F&amp;psig=AOvVaw2EUHqZaIEGkWI0eocD3W-g&amp;ust=15693306959872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CA" dirty="0" smtClean="0"/>
              <a:t>Phénomène Observable la nuit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Projet H</a:t>
            </a:r>
            <a:endParaRPr lang="fr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Étoile filante dans la </a:t>
            </a:r>
            <a:r>
              <a:rPr lang="fr-CA" dirty="0" err="1" smtClean="0"/>
              <a:t>mésophère</a:t>
            </a:r>
            <a:endParaRPr lang="fr-CA" dirty="0"/>
          </a:p>
        </p:txBody>
      </p:sp>
      <p:pic>
        <p:nvPicPr>
          <p:cNvPr id="2050" name="Picture 2" descr="Résultats de recherche d'images pour « image étoile filant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6984776" cy="5302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Aurore boréales dans la thermosphère</a:t>
            </a:r>
            <a:endParaRPr lang="fr-CA" dirty="0"/>
          </a:p>
        </p:txBody>
      </p:sp>
      <p:pic>
        <p:nvPicPr>
          <p:cNvPr id="5122" name="Picture 2" descr="Résultats de recherche d'images pour « aurore boréal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28792" cy="4760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Province</a:t>
            </a:r>
            <a:endParaRPr lang="fr-CA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458402" cy="41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MRC</a:t>
            </a:r>
            <a:endParaRPr lang="fr-C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81223"/>
            <a:ext cx="5979815" cy="53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</a:t>
            </a:r>
            <a:endParaRPr lang="fr-C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406554" cy="527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 Observable la nuit</vt:lpstr>
      <vt:lpstr>Étoile filante dans la mésophère</vt:lpstr>
      <vt:lpstr>Aurore boréales dans la thermosphère</vt:lpstr>
      <vt:lpstr>Province</vt:lpstr>
      <vt:lpstr>MRC</vt:lpstr>
      <vt:lpstr>Localité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3</cp:revision>
  <dcterms:created xsi:type="dcterms:W3CDTF">2019-09-23T13:01:26Z</dcterms:created>
  <dcterms:modified xsi:type="dcterms:W3CDTF">2019-09-23T13:19:51Z</dcterms:modified>
</cp:coreProperties>
</file>