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D0EA-A573-4DFF-BCD0-2CCED5962940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045F-8502-4DFB-B824-780728232F6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url=https%3A%2F%2Flepetitjournal.com%2Fauckland%2Fle-conflit-historique-entre-la-france-et-la-nouvelle-zelande-229463&amp;psig=AOvVaw3sQampuQqu9UYITOutVAXL&amp;ust=1574172233524000&amp;source=images&amp;cd=vfe&amp;ved=0CAIQjRxqFwoTCNj0p9v28-UCFQAAAAAdAAAAAB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CA" dirty="0" smtClean="0"/>
              <a:t>Plasticage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64008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A" dirty="0" smtClean="0"/>
              <a:t>Par Jonathan Paradis</a:t>
            </a:r>
            <a:endParaRPr lang="fr-CA" dirty="0"/>
          </a:p>
        </p:txBody>
      </p:sp>
      <p:pic>
        <p:nvPicPr>
          <p:cNvPr id="1026" name="Picture 2" descr="Résultat de recherche d'images pour &quot;rainbow warrior&quot;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76872"/>
            <a:ext cx="7048500" cy="4400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/>
          <a:lstStyle/>
          <a:p>
            <a:r>
              <a:rPr lang="fr-CA" dirty="0" smtClean="0"/>
              <a:t>Où : Nouvelle-Zélande</a:t>
            </a:r>
          </a:p>
          <a:p>
            <a:r>
              <a:rPr lang="fr-CA" dirty="0" smtClean="0"/>
              <a:t>Quand : 10 juillet 1985</a:t>
            </a:r>
          </a:p>
          <a:p>
            <a:r>
              <a:rPr lang="fr-CA" dirty="0" smtClean="0"/>
              <a:t>Quoi : Explosion</a:t>
            </a:r>
          </a:p>
          <a:p>
            <a:r>
              <a:rPr lang="fr-CA" dirty="0" smtClean="0"/>
              <a:t>Conséquence : Mort de Fernando Pereira</a:t>
            </a:r>
          </a:p>
          <a:p>
            <a:r>
              <a:rPr lang="fr-CA" dirty="0" smtClean="0"/>
              <a:t>Pk il est mort : </a:t>
            </a:r>
            <a:r>
              <a:rPr lang="fr-CA" sz="1400" dirty="0" smtClean="0"/>
              <a:t>il a voulut aller chercher son appareil photo</a:t>
            </a:r>
            <a:endParaRPr lang="fr-CA" dirty="0" smtClean="0"/>
          </a:p>
          <a:p>
            <a:r>
              <a:rPr lang="fr-CA" dirty="0" smtClean="0"/>
              <a:t>Pays :France </a:t>
            </a:r>
            <a:r>
              <a:rPr lang="fr-CA" sz="1400" dirty="0" smtClean="0"/>
              <a:t>ils voulaient tester des armes nucléaires et  </a:t>
            </a:r>
            <a:r>
              <a:rPr lang="fr-CA" sz="1400" dirty="0" err="1" smtClean="0"/>
              <a:t>Greenpeaces</a:t>
            </a:r>
            <a:r>
              <a:rPr lang="fr-CA" sz="1400" dirty="0" smtClean="0"/>
              <a:t> voulait s’y interposer</a:t>
            </a:r>
            <a:endParaRPr lang="fr-CA" dirty="0" smtClean="0"/>
          </a:p>
          <a:p>
            <a:r>
              <a:rPr lang="fr-CA" dirty="0" smtClean="0"/>
              <a:t>Pm1 : François </a:t>
            </a:r>
            <a:r>
              <a:rPr lang="fr-CA" dirty="0" err="1" smtClean="0"/>
              <a:t>Miterand</a:t>
            </a:r>
            <a:endParaRPr lang="fr-CA" dirty="0" smtClean="0"/>
          </a:p>
          <a:p>
            <a:r>
              <a:rPr lang="fr-CA" dirty="0" smtClean="0"/>
              <a:t>Pm2 : Laurent Fabius</a:t>
            </a:r>
          </a:p>
          <a:p>
            <a:pPr algn="ctr">
              <a:buNone/>
            </a:pPr>
            <a:r>
              <a:rPr lang="fr-CA" sz="1600" dirty="0" smtClean="0"/>
              <a:t>Les services secret voulaient sabordé le navire</a:t>
            </a:r>
            <a:endParaRPr lang="fr-C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Plasticage du Rainbow Warrior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2</cp:revision>
  <dcterms:created xsi:type="dcterms:W3CDTF">2019-11-18T14:01:11Z</dcterms:created>
  <dcterms:modified xsi:type="dcterms:W3CDTF">2019-11-18T14:13:02Z</dcterms:modified>
</cp:coreProperties>
</file>