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50FEE-B9B2-4B44-8577-FF32769B69C7}" type="datetimeFigureOut">
              <a:rPr lang="fr-CA" smtClean="0"/>
              <a:t>2019-03-26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563A-70C2-41E3-89D8-063F2C1306A3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url?sa=i&amp;rct=j&amp;q=&amp;esrc=s&amp;source=images&amp;cd=&amp;cad=rja&amp;uact=8&amp;ved=2ahUKEwjT_vuziqDhAhXOhOAKHUq9DlEQjRx6BAgBEAU&amp;url=https%3A%2F%2Fblog.quizizz.com%2Fnew-question-viewer-on-quizizz-game-an-upgrade-for-the-questions-with-images-503fe6583f17&amp;psig=AOvVaw33W4MIlfyWz8ZZadXc4XIS&amp;ust=1553699103966449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s://www.google.ca/url?sa=i&amp;rct=j&amp;q=&amp;esrc=s&amp;source=images&amp;cd=&amp;cad=rja&amp;uact=8&amp;ved=2ahUKEwjt-uiAiqDhAhWONd8KHe_RDY4QjRx6BAgBEAU&amp;url=https%3A%2F%2Fgoformative.com%2F&amp;psig=AOvVaw2r0y9HzKUR36uhva2s8eMR&amp;ust=15536990102228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a/url?sa=i&amp;rct=j&amp;q=&amp;esrc=s&amp;source=images&amp;cd=&amp;cad=rja&amp;uact=8&amp;ved=2ahUKEwjuuratiqDhAhXwUt8KHX51DHAQjRx6BAgBEAU&amp;url=https%3A%2F%2Fangel.co%2Fquizizz&amp;psig=AOvVaw33W4MIlfyWz8ZZadXc4XIS&amp;ust=1553699103966449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google.ca/url?sa=i&amp;rct=j&amp;q=&amp;esrc=s&amp;source=images&amp;cd=&amp;cad=rja&amp;uact=8&amp;ved=2ahUKEwje05qaiqDhAhXLq1kKHYywA1YQjRx6BAgBEAU&amp;url=http%3A%2F%2Fscriptopro.com%2Fwp%2F2016%2F11%2F08%2Fwhat-is-formative-assessment-and-how-can-scriptopro-help%2F&amp;psig=AOvVaw2r0y9HzKUR36uhva2s8eMR&amp;ust=1553699010222801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a/url?sa=i&amp;rct=j&amp;q=&amp;esrc=s&amp;source=images&amp;cd=&amp;cad=rja&amp;uact=8&amp;ved=2ahUKEwit7YWgh6DhAhUQrVkKHQglCNUQjRx6BAgBEAU&amp;url=https%3A%2F%2Fvr.google.com%2Ftourcreator%2F&amp;psig=AOvVaw0n59ZfVLYbpVpJAPkE6cx_&amp;ust=15536975955286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a/url?sa=i&amp;rct=j&amp;q=&amp;esrc=s&amp;source=images&amp;cd=&amp;cad=rja&amp;uact=8&amp;ved=2ahUKEwiN7KLfh6DhAhVupVkKHV59BcUQjRx6BAgBEAU&amp;url=https%3A%2F%2Fwww.amazon.ca%2FOculus-Standalone-Virtual-Reality-Headset%2Fdp%2FB07D7HPSFC&amp;psig=AOvVaw0r6oU6wsrNYWD0Q1Z-FUBN&amp;ust=155369839305065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AQUOPS</a:t>
            </a:r>
          </a:p>
          <a:p>
            <a:endParaRPr lang="fr-CA" sz="2000" dirty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Info</a:t>
            </a:r>
          </a:p>
          <a:p>
            <a:endParaRPr lang="fr-CA" sz="2000" dirty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Présenté à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Daniel Blais</a:t>
            </a:r>
          </a:p>
          <a:p>
            <a:endParaRPr lang="fr-CA" sz="2000" dirty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Par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Jonathan Paradis</a:t>
            </a:r>
          </a:p>
          <a:p>
            <a:endParaRPr lang="fr-CA" sz="2000" dirty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MSI 1</a:t>
            </a:r>
          </a:p>
          <a:p>
            <a:endParaRPr lang="fr-CA" sz="2000" dirty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ESV</a:t>
            </a:r>
          </a:p>
          <a:p>
            <a:endParaRPr lang="fr-CA" sz="2000" dirty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26 mars 2019</a:t>
            </a:r>
          </a:p>
          <a:p>
            <a:endParaRPr lang="fr-CA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Quizizz</a:t>
            </a:r>
            <a:r>
              <a:rPr lang="fr-CA" dirty="0" smtClean="0"/>
              <a:t> = une sorte de </a:t>
            </a:r>
            <a:r>
              <a:rPr lang="fr-CA" dirty="0" err="1" smtClean="0"/>
              <a:t>kahoot</a:t>
            </a:r>
            <a:endParaRPr lang="fr-CA" dirty="0" smtClean="0"/>
          </a:p>
          <a:p>
            <a:r>
              <a:rPr lang="fr-CA" dirty="0" smtClean="0"/>
              <a:t>Formative = </a:t>
            </a:r>
            <a:r>
              <a:rPr lang="fr-CA" dirty="0"/>
              <a:t>L'évaluation formative est une évaluation qui a pour fonction d’améliorer l’apprentissage en cours en détectant les difficultés de l’apprenant afin de lui venir en aide</a:t>
            </a:r>
            <a:endParaRPr lang="fr-CA" dirty="0" smtClean="0"/>
          </a:p>
          <a:p>
            <a:r>
              <a:rPr lang="fr-CA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Photo</a:t>
            </a:r>
            <a:endParaRPr lang="fr-CA" dirty="0"/>
          </a:p>
        </p:txBody>
      </p:sp>
      <p:pic>
        <p:nvPicPr>
          <p:cNvPr id="2050" name="Picture 2" descr="Résultats de recherche d'images pour « formativ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29174"/>
            <a:ext cx="8286750" cy="2028826"/>
          </a:xfrm>
          <a:prstGeom prst="rect">
            <a:avLst/>
          </a:prstGeom>
          <a:noFill/>
        </p:spPr>
      </p:pic>
      <p:pic>
        <p:nvPicPr>
          <p:cNvPr id="2052" name="Picture 4" descr="Résultats de recherche d'images pour « formative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2857500" cy="2190750"/>
          </a:xfrm>
          <a:prstGeom prst="rect">
            <a:avLst/>
          </a:prstGeom>
          <a:noFill/>
        </p:spPr>
      </p:pic>
      <p:pic>
        <p:nvPicPr>
          <p:cNvPr id="2054" name="Picture 6" descr="Résultats de recherche d'images pour « quizizz »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88640"/>
            <a:ext cx="1905000" cy="1905000"/>
          </a:xfrm>
          <a:prstGeom prst="rect">
            <a:avLst/>
          </a:prstGeom>
          <a:noFill/>
        </p:spPr>
      </p:pic>
      <p:pic>
        <p:nvPicPr>
          <p:cNvPr id="2056" name="Picture 8" descr="Résultats de recherche d'images pour « quizizz »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276872"/>
            <a:ext cx="5148064" cy="2773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Nom de l’atelier avec numéro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Numéro 102</a:t>
            </a:r>
          </a:p>
          <a:p>
            <a:r>
              <a:rPr lang="fr-CA" dirty="0" smtClean="0"/>
              <a:t>La réalité virtuelle en classe</a:t>
            </a:r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Leur nom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Steve </a:t>
            </a:r>
            <a:r>
              <a:rPr lang="fr-CA" dirty="0" err="1" smtClean="0"/>
              <a:t>Quirion</a:t>
            </a:r>
            <a:r>
              <a:rPr lang="fr-CA" dirty="0" smtClean="0"/>
              <a:t>, Maude </a:t>
            </a:r>
            <a:r>
              <a:rPr lang="fr-CA" dirty="0" err="1" smtClean="0"/>
              <a:t>Labonté</a:t>
            </a:r>
            <a:r>
              <a:rPr lang="fr-CA" dirty="0" smtClean="0"/>
              <a:t>, Alexandre </a:t>
            </a:r>
            <a:r>
              <a:rPr lang="fr-CA" dirty="0" err="1" smtClean="0"/>
              <a:t>Lanoix</a:t>
            </a:r>
            <a:r>
              <a:rPr lang="fr-CA" dirty="0" smtClean="0"/>
              <a:t>, Claudie </a:t>
            </a:r>
            <a:r>
              <a:rPr lang="fr-CA" dirty="0" err="1" smtClean="0"/>
              <a:t>Vanasse</a:t>
            </a:r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Résumé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fr-CA" sz="1500" dirty="0" smtClean="0"/>
              <a:t>Comment les outils de réalité virtuelle peuvent-ils nous permettre de faire l’expérience de la ville ou</a:t>
            </a:r>
          </a:p>
          <a:p>
            <a:r>
              <a:rPr lang="fr-CA" sz="1500" dirty="0" smtClean="0"/>
              <a:t>d’un  territoire  protégé,  de  visiter  un  lieu  de  culte  ou  un  musée,  d’apprécier  une œuvre d’art  et</a:t>
            </a:r>
          </a:p>
          <a:p>
            <a:r>
              <a:rPr lang="fr-CA" sz="1500" dirty="0" smtClean="0"/>
              <a:t>d’explorer le corps humain? Venez vivre une expérience sensorielle avec des casques Oculus Go.</a:t>
            </a:r>
          </a:p>
          <a:p>
            <a:r>
              <a:rPr lang="fr-CA" sz="1500" dirty="0" smtClean="0"/>
              <a:t>Voyez par vous-même s’ils sont plus immersifs que les visionneuses en carton. Nous  proposons,</a:t>
            </a:r>
          </a:p>
          <a:p>
            <a:r>
              <a:rPr lang="fr-CA" sz="1500" dirty="0" smtClean="0"/>
              <a:t>pendant  cette  journée  thématique,  d’explorer  une  démarche  pédagogique  pouvant  servir  à</a:t>
            </a:r>
          </a:p>
          <a:p>
            <a:r>
              <a:rPr lang="fr-CA" sz="1500" dirty="0" smtClean="0"/>
              <a:t>observer  et  à  analyser  les  territoires  en  réalité  virtuelle  et  à  expérimenter  l’immersion  grâce  à</a:t>
            </a:r>
          </a:p>
          <a:p>
            <a:r>
              <a:rPr lang="fr-CA" sz="1500" dirty="0" smtClean="0"/>
              <a:t>diverses  applications  (Expéditions,  Street  </a:t>
            </a:r>
            <a:r>
              <a:rPr lang="fr-CA" sz="1500" dirty="0" err="1" smtClean="0"/>
              <a:t>View</a:t>
            </a:r>
            <a:r>
              <a:rPr lang="fr-CA" sz="1500" dirty="0" smtClean="0"/>
              <a:t>,  </a:t>
            </a:r>
            <a:r>
              <a:rPr lang="fr-CA" sz="1500" dirty="0" err="1" smtClean="0"/>
              <a:t>YouTube</a:t>
            </a:r>
            <a:r>
              <a:rPr lang="fr-CA" sz="1500" dirty="0" smtClean="0"/>
              <a:t>,  Tour  </a:t>
            </a:r>
            <a:r>
              <a:rPr lang="fr-CA" sz="1500" dirty="0" err="1" smtClean="0"/>
              <a:t>Creator</a:t>
            </a:r>
            <a:r>
              <a:rPr lang="fr-CA" sz="1500" dirty="0" smtClean="0"/>
              <a:t>,  Oculus  Go).  Cela  nous</a:t>
            </a:r>
          </a:p>
          <a:p>
            <a:r>
              <a:rPr lang="fr-CA" sz="1500" dirty="0" smtClean="0"/>
              <a:t>permettra de réfléchir aux  effets de ce nouveau mode d’apprentissage sur les élèves, notamment</a:t>
            </a:r>
          </a:p>
          <a:p>
            <a:r>
              <a:rPr lang="fr-CA" sz="1500" dirty="0" smtClean="0"/>
              <a:t>du point de vue du développement de leur empathie envers les enjeux abordés. Enfin, nous vous</a:t>
            </a:r>
          </a:p>
          <a:p>
            <a:r>
              <a:rPr lang="fr-CA" sz="1500" dirty="0" smtClean="0"/>
              <a:t>accompagnerons dans la réalisation d’une activité qui tire profit de la réalité virtuelle.</a:t>
            </a:r>
          </a:p>
          <a:p>
            <a:r>
              <a:rPr lang="fr-CA" sz="1500" dirty="0" smtClean="0"/>
              <a:t>* Besoins numériques :</a:t>
            </a:r>
          </a:p>
          <a:p>
            <a:r>
              <a:rPr lang="fr-CA" sz="1500" dirty="0" smtClean="0"/>
              <a:t>- Téléphone intelligent avec les applications suivantes : Street </a:t>
            </a:r>
            <a:r>
              <a:rPr lang="fr-CA" sz="1500" dirty="0" err="1" smtClean="0"/>
              <a:t>View</a:t>
            </a:r>
            <a:r>
              <a:rPr lang="fr-CA" sz="1500" dirty="0" smtClean="0"/>
              <a:t>, </a:t>
            </a:r>
            <a:r>
              <a:rPr lang="fr-CA" sz="1500" dirty="0" err="1" smtClean="0"/>
              <a:t>YouTube</a:t>
            </a:r>
            <a:r>
              <a:rPr lang="fr-CA" sz="1500" dirty="0" smtClean="0"/>
              <a:t>, </a:t>
            </a:r>
            <a:r>
              <a:rPr lang="fr-CA" sz="1500" dirty="0" err="1" smtClean="0"/>
              <a:t>Expeditions</a:t>
            </a:r>
            <a:endParaRPr lang="fr-CA" sz="1500" dirty="0" smtClean="0"/>
          </a:p>
          <a:p>
            <a:r>
              <a:rPr lang="fr-CA" sz="1500" dirty="0" smtClean="0"/>
              <a:t>- </a:t>
            </a:r>
            <a:r>
              <a:rPr lang="fr-CA" sz="1500" dirty="0" err="1" smtClean="0"/>
              <a:t>CoSpaces</a:t>
            </a:r>
            <a:r>
              <a:rPr lang="fr-CA" sz="1500" dirty="0" smtClean="0"/>
              <a:t> numérique sur ordinateur ou sur tablette</a:t>
            </a:r>
          </a:p>
          <a:p>
            <a:r>
              <a:rPr lang="fr-CA" sz="1500" dirty="0" smtClean="0"/>
              <a:t>- Compte Google et accès à Tour </a:t>
            </a:r>
            <a:r>
              <a:rPr lang="fr-CA" sz="1500" dirty="0" err="1" smtClean="0"/>
              <a:t>Creator</a:t>
            </a:r>
            <a:endParaRPr lang="fr-CA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Que veut dire oculus go et tour </a:t>
            </a:r>
            <a:r>
              <a:rPr lang="fr-CA" dirty="0" err="1" smtClean="0"/>
              <a:t>creator</a:t>
            </a:r>
            <a:endParaRPr lang="fr-CA" dirty="0" smtClean="0"/>
          </a:p>
          <a:p>
            <a:r>
              <a:rPr lang="fr-CA" dirty="0" smtClean="0"/>
              <a:t>Oculus go = casque de réalité virtuelle valeur 199.99 $</a:t>
            </a:r>
          </a:p>
          <a:p>
            <a:endParaRPr lang="fr-CA" dirty="0"/>
          </a:p>
          <a:p>
            <a:r>
              <a:rPr lang="fr-CA" dirty="0" smtClean="0"/>
              <a:t>Tour </a:t>
            </a:r>
            <a:r>
              <a:rPr lang="fr-CA" dirty="0" err="1" smtClean="0"/>
              <a:t>creator</a:t>
            </a:r>
            <a:r>
              <a:rPr lang="fr-CA" dirty="0" smtClean="0"/>
              <a:t> une application pour le </a:t>
            </a:r>
            <a:r>
              <a:rPr lang="fr-CA" dirty="0" err="1" smtClean="0"/>
              <a:t>google</a:t>
            </a:r>
            <a:r>
              <a:rPr lang="fr-CA" dirty="0" smtClean="0"/>
              <a:t> VR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ésultats de recherche d'images pour « tour creator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274" y="4005064"/>
            <a:ext cx="5436726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Photo</a:t>
            </a:r>
            <a:endParaRPr lang="fr-CA" dirty="0"/>
          </a:p>
        </p:txBody>
      </p:sp>
      <p:pic>
        <p:nvPicPr>
          <p:cNvPr id="7172" name="Picture 4" descr="Résultats de recherche d'images pour « oculus go »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4104456" cy="18436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Nom de l’atelier avec numéro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Numéro 5101</a:t>
            </a:r>
          </a:p>
          <a:p>
            <a:r>
              <a:rPr lang="fr-CA" dirty="0" smtClean="0"/>
              <a:t> L'évaluation formative à l'aide d'outils numériques  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Leur nom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Stéphanie Lemieux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Résumé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 smtClean="0"/>
              <a:t>Pourquoi prioriser les outils numériques au papier/crayon pour questionner les élèves? Ils offrent</a:t>
            </a:r>
          </a:p>
          <a:p>
            <a:r>
              <a:rPr lang="fr-CA" dirty="0" smtClean="0"/>
              <a:t>en autre de la rétroaction immédiate et permettent rapidement à l’enseignant de prendre le pouls</a:t>
            </a:r>
          </a:p>
          <a:p>
            <a:r>
              <a:rPr lang="fr-CA" dirty="0" smtClean="0"/>
              <a:t>de  sa  classe  en  validant  les  connaissances  acquises  dans  le  but  de  réguler  son  enseignement.</a:t>
            </a:r>
          </a:p>
          <a:p>
            <a:r>
              <a:rPr lang="fr-CA" dirty="0" smtClean="0"/>
              <a:t>Pour l’élève le questionnement lui permet de s’évaluer, de faire réfléchir, mais surtout de le rendre</a:t>
            </a:r>
          </a:p>
          <a:p>
            <a:r>
              <a:rPr lang="fr-CA" dirty="0" smtClean="0"/>
              <a:t>actif dans ses apprentissages. Lors de cet atelier, vous découvrirez différents outils permettant de</a:t>
            </a:r>
          </a:p>
          <a:p>
            <a:r>
              <a:rPr lang="fr-CA" dirty="0" smtClean="0"/>
              <a:t>questionner tels que : </a:t>
            </a:r>
            <a:r>
              <a:rPr lang="fr-CA" dirty="0" err="1" smtClean="0"/>
              <a:t>Plickers</a:t>
            </a:r>
            <a:r>
              <a:rPr lang="fr-CA" dirty="0" smtClean="0"/>
              <a:t>, </a:t>
            </a:r>
            <a:r>
              <a:rPr lang="fr-CA" dirty="0" err="1" smtClean="0"/>
              <a:t>Kahoot</a:t>
            </a:r>
            <a:r>
              <a:rPr lang="fr-CA" dirty="0" smtClean="0"/>
              <a:t>, </a:t>
            </a:r>
            <a:r>
              <a:rPr lang="fr-CA" dirty="0" err="1" smtClean="0"/>
              <a:t>Quizizz</a:t>
            </a:r>
            <a:r>
              <a:rPr lang="fr-CA" dirty="0" smtClean="0"/>
              <a:t>, Formative, </a:t>
            </a:r>
            <a:r>
              <a:rPr lang="fr-CA" dirty="0" err="1" smtClean="0"/>
              <a:t>Edpuzzle</a:t>
            </a:r>
            <a:r>
              <a:rPr lang="fr-CA" dirty="0" smtClean="0"/>
              <a:t> et </a:t>
            </a:r>
            <a:r>
              <a:rPr lang="fr-CA" dirty="0" err="1" smtClean="0"/>
              <a:t>Googleform</a:t>
            </a:r>
            <a:r>
              <a:rPr lang="fr-CA" dirty="0" smtClean="0"/>
              <a:t>. Vous aurez un</a:t>
            </a:r>
          </a:p>
          <a:p>
            <a:r>
              <a:rPr lang="fr-CA" dirty="0" smtClean="0"/>
              <a:t>regard critique sur les avantages et les défis de chaque outil dans le but de faire un choix éclairé</a:t>
            </a:r>
          </a:p>
          <a:p>
            <a:r>
              <a:rPr lang="fr-CA" dirty="0" smtClean="0"/>
              <a:t>sur l’outil répondant le mieux à vos besoins.</a:t>
            </a:r>
            <a:endParaRPr lang="fr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443</Words>
  <Application>Microsoft Office PowerPoint</Application>
  <PresentationFormat>Affichage à l'écran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Nom de l’atelier avec numéro</vt:lpstr>
      <vt:lpstr>Leur nom</vt:lpstr>
      <vt:lpstr>Résumé</vt:lpstr>
      <vt:lpstr>Question </vt:lpstr>
      <vt:lpstr>Photo</vt:lpstr>
      <vt:lpstr>Nom de l’atelier avec numéro</vt:lpstr>
      <vt:lpstr>Leur nom</vt:lpstr>
      <vt:lpstr>Résumé</vt:lpstr>
      <vt:lpstr>Question </vt:lpstr>
      <vt:lpstr>Photo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CSBE</dc:creator>
  <cp:lastModifiedBy>CSBE</cp:lastModifiedBy>
  <cp:revision>6</cp:revision>
  <dcterms:created xsi:type="dcterms:W3CDTF">2019-03-26T14:11:33Z</dcterms:created>
  <dcterms:modified xsi:type="dcterms:W3CDTF">2019-03-26T15:06:16Z</dcterms:modified>
</cp:coreProperties>
</file>